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989" r:id="rId4"/>
  </p:sldMasterIdLst>
  <p:notesMasterIdLst>
    <p:notesMasterId r:id="rId15"/>
  </p:notesMasterIdLst>
  <p:handoutMasterIdLst>
    <p:handoutMasterId r:id="rId16"/>
  </p:handoutMasterIdLst>
  <p:sldIdLst>
    <p:sldId id="2076138570" r:id="rId5"/>
    <p:sldId id="258" r:id="rId6"/>
    <p:sldId id="2076138569" r:id="rId7"/>
    <p:sldId id="2076138573" r:id="rId8"/>
    <p:sldId id="2076138577" r:id="rId9"/>
    <p:sldId id="2076138584" r:id="rId10"/>
    <p:sldId id="2076138574" r:id="rId11"/>
    <p:sldId id="2076138579" r:id="rId12"/>
    <p:sldId id="2076138581" r:id="rId13"/>
    <p:sldId id="2076138571" r:id="rId14"/>
  </p:sldIdLst>
  <p:sldSz cx="12192000" cy="6858000"/>
  <p:notesSz cx="6858000" cy="9144000"/>
  <p:embeddedFontLst>
    <p:embeddedFont>
      <p:font typeface="Calibri" panose="020F0502020204030204" pitchFamily="34" charset="0"/>
      <p:regular r:id="rId17"/>
      <p:bold r:id="rId18"/>
      <p:italic r:id="rId19"/>
      <p:boldItalic r:id="rId20"/>
    </p:embeddedFont>
    <p:embeddedFont>
      <p:font typeface="Century Gothic" panose="020B0502020202020204" pitchFamily="34" charset="0"/>
      <p:regular r:id="rId21"/>
      <p:bold r:id="rId22"/>
      <p:italic r:id="rId23"/>
      <p:boldItalic r:id="rId24"/>
    </p:embeddedFont>
    <p:embeddedFont>
      <p:font typeface="Equip" panose="020B0604020202020204" charset="0"/>
      <p:regular r:id="rId25"/>
      <p:bold r:id="rId26"/>
      <p:italic r:id="rId27"/>
      <p:boldItalic r:id="rId28"/>
    </p:embeddedFont>
    <p:embeddedFont>
      <p:font typeface="Equip Extended" panose="020B0604020202020204" charset="0"/>
      <p:regular r:id="rId29"/>
      <p:bold r:id="rId30"/>
      <p:italic r:id="rId31"/>
      <p:boldItalic r:id="rId32"/>
    </p:embeddedFont>
    <p:embeddedFont>
      <p:font typeface="Equip Extended Light" panose="020B0604020202020204" charset="0"/>
      <p:regular r:id="rId33"/>
      <p:bold r:id="rId34"/>
      <p:italic r:id="rId35"/>
      <p:boldItalic r:id="rId36"/>
    </p:embeddedFont>
    <p:embeddedFont>
      <p:font typeface="Equip Light" panose="020B0604020202020204" charset="0"/>
      <p:regular r:id="rId37"/>
      <p:bold r:id="rId38"/>
      <p:italic r:id="rId39"/>
      <p:boldItalic r:id="rId40"/>
    </p:embeddedFont>
    <p:embeddedFont>
      <p:font typeface="Wingdings 3" panose="05040102010807070707" pitchFamily="18" charset="2"/>
      <p:regular r:id="rId4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93A5"/>
    <a:srgbClr val="EFF1F4"/>
    <a:srgbClr val="060320"/>
    <a:srgbClr val="00DBA9"/>
    <a:srgbClr val="8594A7"/>
    <a:srgbClr val="131A4E"/>
    <a:srgbClr val="09294D"/>
    <a:srgbClr val="2E008B"/>
    <a:srgbClr val="C4C9D2"/>
    <a:srgbClr val="8693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4EF99C-AFBF-4977-86F7-88498C394B3B}" v="4" dt="2021-10-19T08:22:19.7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95" autoAdjust="0"/>
    <p:restoredTop sz="92381" autoAdjust="0"/>
  </p:normalViewPr>
  <p:slideViewPr>
    <p:cSldViewPr snapToGrid="0" snapToObjects="1">
      <p:cViewPr varScale="1">
        <p:scale>
          <a:sx n="79" d="100"/>
          <a:sy n="79" d="100"/>
        </p:scale>
        <p:origin x="686" y="72"/>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font" Target="fonts/font23.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font" Target="fonts/font18.fntdata"/><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font" Target="fonts/font22.fntdata"/><Relationship Id="rId46"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41" Type="http://schemas.openxmlformats.org/officeDocument/2006/relationships/font" Target="fonts/font25.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font" Target="fonts/font24.fntdata"/><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4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hil Sharma" userId="S::akhil.sharma02@nagarro.com::035b353e-29c5-44a5-a2e4-6e9e3d7ccbae" providerId="AD" clId="Web-{E04EF99C-AFBF-4977-86F7-88498C394B3B}"/>
    <pc:docChg chg="modSld">
      <pc:chgData name="Akhil Sharma" userId="S::akhil.sharma02@nagarro.com::035b353e-29c5-44a5-a2e4-6e9e3d7ccbae" providerId="AD" clId="Web-{E04EF99C-AFBF-4977-86F7-88498C394B3B}" dt="2021-10-19T08:22:19.772" v="3" actId="14100"/>
      <pc:docMkLst>
        <pc:docMk/>
      </pc:docMkLst>
      <pc:sldChg chg="addSp delSp modSp">
        <pc:chgData name="Akhil Sharma" userId="S::akhil.sharma02@nagarro.com::035b353e-29c5-44a5-a2e4-6e9e3d7ccbae" providerId="AD" clId="Web-{E04EF99C-AFBF-4977-86F7-88498C394B3B}" dt="2021-10-19T08:22:19.772" v="3" actId="14100"/>
        <pc:sldMkLst>
          <pc:docMk/>
          <pc:sldMk cId="3969957789" sldId="2076138567"/>
        </pc:sldMkLst>
        <pc:picChg chg="add mod">
          <ac:chgData name="Akhil Sharma" userId="S::akhil.sharma02@nagarro.com::035b353e-29c5-44a5-a2e4-6e9e3d7ccbae" providerId="AD" clId="Web-{E04EF99C-AFBF-4977-86F7-88498C394B3B}" dt="2021-10-19T08:22:19.772" v="3" actId="14100"/>
          <ac:picMkLst>
            <pc:docMk/>
            <pc:sldMk cId="3969957789" sldId="2076138567"/>
            <ac:picMk id="2" creationId="{56A68F5A-7132-464E-8C3F-6A75638A2438}"/>
          </ac:picMkLst>
        </pc:picChg>
        <pc:picChg chg="del">
          <ac:chgData name="Akhil Sharma" userId="S::akhil.sharma02@nagarro.com::035b353e-29c5-44a5-a2e4-6e9e3d7ccbae" providerId="AD" clId="Web-{E04EF99C-AFBF-4977-86F7-88498C394B3B}" dt="2021-10-19T08:21:45.318" v="0"/>
          <ac:picMkLst>
            <pc:docMk/>
            <pc:sldMk cId="3969957789" sldId="2076138567"/>
            <ac:picMk id="13" creationId="{08BA3783-A08D-4007-810A-A14F55FECA3E}"/>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878483E-3EC7-4DBE-8C59-8305FF97C80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9A949C5-051B-453D-8B7F-A9569840B8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6D3CC33-6F09-445C-8D51-06BF96835304}" type="datetimeFigureOut">
              <a:rPr lang="en-US" smtClean="0"/>
              <a:t>5/25/2022</a:t>
            </a:fld>
            <a:endParaRPr lang="en-US"/>
          </a:p>
        </p:txBody>
      </p:sp>
      <p:sp>
        <p:nvSpPr>
          <p:cNvPr id="4" name="Footer Placeholder 3">
            <a:extLst>
              <a:ext uri="{FF2B5EF4-FFF2-40B4-BE49-F238E27FC236}">
                <a16:creationId xmlns:a16="http://schemas.microsoft.com/office/drawing/2014/main" id="{ED700184-DB02-4FAC-A468-1ADC74C0594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@2020 Nagarro - All rights reserved</a:t>
            </a:r>
          </a:p>
        </p:txBody>
      </p:sp>
      <p:sp>
        <p:nvSpPr>
          <p:cNvPr id="5" name="Slide Number Placeholder 4">
            <a:extLst>
              <a:ext uri="{FF2B5EF4-FFF2-40B4-BE49-F238E27FC236}">
                <a16:creationId xmlns:a16="http://schemas.microsoft.com/office/drawing/2014/main" id="{77D72F9A-D76A-49B0-BFF9-5CA0C69C01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0EE9B4E-9A2D-4F44-AC02-E2E203156006}" type="slidenum">
              <a:rPr lang="en-US" smtClean="0"/>
              <a:t>‹#›</a:t>
            </a:fld>
            <a:endParaRPr lang="en-US"/>
          </a:p>
        </p:txBody>
      </p:sp>
    </p:spTree>
    <p:extLst>
      <p:ext uri="{BB962C8B-B14F-4D97-AF65-F5344CB8AC3E}">
        <p14:creationId xmlns:p14="http://schemas.microsoft.com/office/powerpoint/2010/main" val="108049487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E6CF59-2617-0543-BC60-6129BC0A242E}" type="datetimeFigureOut">
              <a:rPr lang="en-PT" smtClean="0"/>
              <a:t>05/25/2022</a:t>
            </a:fld>
            <a:endParaRPr lang="en-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@2020 Nagarro - All rights reserved</a:t>
            </a:r>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4BD0DB-DBA5-CC42-9658-2AE30D9BBD30}" type="slidenum">
              <a:rPr lang="en-PT" smtClean="0"/>
              <a:t>‹#›</a:t>
            </a:fld>
            <a:endParaRPr lang="en-PT"/>
          </a:p>
        </p:txBody>
      </p:sp>
    </p:spTree>
    <p:extLst>
      <p:ext uri="{BB962C8B-B14F-4D97-AF65-F5344CB8AC3E}">
        <p14:creationId xmlns:p14="http://schemas.microsoft.com/office/powerpoint/2010/main" val="371912425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8.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emf"/><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jp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GB"/>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endParaRPr lang="en-PT" dirty="0"/>
          </a:p>
        </p:txBody>
      </p:sp>
      <p:sp>
        <p:nvSpPr>
          <p:cNvPr id="5" name="Footer Placeholder 4"/>
          <p:cNvSpPr>
            <a:spLocks noGrp="1"/>
          </p:cNvSpPr>
          <p:nvPr>
            <p:ph type="ftr" sz="quarter" idx="11"/>
          </p:nvPr>
        </p:nvSpPr>
        <p:spPr/>
        <p:txBody>
          <a:bodyPr/>
          <a:lstStyle/>
          <a:p>
            <a:r>
              <a:rPr lang="en-US"/>
              <a:t>@2020 Nagarro - All rights reserved</a:t>
            </a:r>
            <a:endParaRPr lang="en-PT"/>
          </a:p>
        </p:txBody>
      </p:sp>
      <p:sp>
        <p:nvSpPr>
          <p:cNvPr id="6" name="Slide Number Placeholder 5"/>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2585504109"/>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endParaRPr lang="en-PT" dirty="0"/>
          </a:p>
        </p:txBody>
      </p:sp>
      <p:sp>
        <p:nvSpPr>
          <p:cNvPr id="6" name="Footer Placeholder 5"/>
          <p:cNvSpPr>
            <a:spLocks noGrp="1"/>
          </p:cNvSpPr>
          <p:nvPr>
            <p:ph type="ftr" sz="quarter" idx="11"/>
          </p:nvPr>
        </p:nvSpPr>
        <p:spPr/>
        <p:txBody>
          <a:bodyPr/>
          <a:lstStyle/>
          <a:p>
            <a:r>
              <a:rPr lang="en-US"/>
              <a:t>@2020 Nagarro - All rights reserved</a:t>
            </a:r>
            <a:endParaRPr lang="en-PT"/>
          </a:p>
        </p:txBody>
      </p:sp>
      <p:sp>
        <p:nvSpPr>
          <p:cNvPr id="7" name="Slide Number Placeholder 6"/>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2727548250"/>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GB"/>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endParaRPr lang="en-PT" dirty="0"/>
          </a:p>
        </p:txBody>
      </p:sp>
      <p:sp>
        <p:nvSpPr>
          <p:cNvPr id="5" name="Footer Placeholder 4"/>
          <p:cNvSpPr>
            <a:spLocks noGrp="1"/>
          </p:cNvSpPr>
          <p:nvPr>
            <p:ph type="ftr" sz="quarter" idx="11"/>
          </p:nvPr>
        </p:nvSpPr>
        <p:spPr/>
        <p:txBody>
          <a:bodyPr/>
          <a:lstStyle/>
          <a:p>
            <a:r>
              <a:rPr lang="en-US"/>
              <a:t>@2020 Nagarro - All rights reserved</a:t>
            </a:r>
            <a:endParaRPr lang="en-PT"/>
          </a:p>
        </p:txBody>
      </p:sp>
      <p:sp>
        <p:nvSpPr>
          <p:cNvPr id="6" name="Slide Number Placeholder 5"/>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1048216335"/>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GB"/>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GB"/>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endParaRPr lang="en-PT" dirty="0"/>
          </a:p>
        </p:txBody>
      </p:sp>
      <p:sp>
        <p:nvSpPr>
          <p:cNvPr id="5" name="Footer Placeholder 4"/>
          <p:cNvSpPr>
            <a:spLocks noGrp="1"/>
          </p:cNvSpPr>
          <p:nvPr>
            <p:ph type="ftr" sz="quarter" idx="11"/>
          </p:nvPr>
        </p:nvSpPr>
        <p:spPr/>
        <p:txBody>
          <a:bodyPr/>
          <a:lstStyle/>
          <a:p>
            <a:r>
              <a:rPr lang="en-US"/>
              <a:t>@2020 Nagarro - All rights reserved</a:t>
            </a:r>
            <a:endParaRPr lang="en-PT"/>
          </a:p>
        </p:txBody>
      </p:sp>
      <p:sp>
        <p:nvSpPr>
          <p:cNvPr id="6" name="Slide Number Placeholder 5"/>
          <p:cNvSpPr>
            <a:spLocks noGrp="1"/>
          </p:cNvSpPr>
          <p:nvPr>
            <p:ph type="sldNum" sz="quarter" idx="12"/>
          </p:nvPr>
        </p:nvSpPr>
        <p:spPr/>
        <p:txBody>
          <a:bodyPr/>
          <a:lstStyle/>
          <a:p>
            <a:fld id="{94EE45FB-11CC-594D-B3F6-AACB8EE154A1}" type="slidenum">
              <a:rPr lang="en-PT" smtClean="0"/>
              <a:pPr/>
              <a:t>‹#›</a:t>
            </a:fld>
            <a:endParaRPr lang="en-PT"/>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817216514"/>
      </p:ext>
    </p:extLst>
  </p:cSld>
  <p:clrMapOvr>
    <a:masterClrMapping/>
  </p:clrMapOvr>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endParaRPr lang="en-PT" dirty="0"/>
          </a:p>
        </p:txBody>
      </p:sp>
      <p:sp>
        <p:nvSpPr>
          <p:cNvPr id="5" name="Footer Placeholder 4"/>
          <p:cNvSpPr>
            <a:spLocks noGrp="1"/>
          </p:cNvSpPr>
          <p:nvPr>
            <p:ph type="ftr" sz="quarter" idx="11"/>
          </p:nvPr>
        </p:nvSpPr>
        <p:spPr/>
        <p:txBody>
          <a:bodyPr/>
          <a:lstStyle/>
          <a:p>
            <a:r>
              <a:rPr lang="en-US"/>
              <a:t>@2020 Nagarro - All rights reserved</a:t>
            </a:r>
            <a:endParaRPr lang="en-PT"/>
          </a:p>
        </p:txBody>
      </p:sp>
      <p:sp>
        <p:nvSpPr>
          <p:cNvPr id="6" name="Slide Number Placeholder 5"/>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3050646732"/>
      </p:ext>
    </p:extLst>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GB"/>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PT" dirty="0"/>
          </a:p>
        </p:txBody>
      </p:sp>
      <p:sp>
        <p:nvSpPr>
          <p:cNvPr id="4" name="Footer Placeholder 4"/>
          <p:cNvSpPr>
            <a:spLocks noGrp="1"/>
          </p:cNvSpPr>
          <p:nvPr>
            <p:ph type="ftr" sz="quarter" idx="11"/>
          </p:nvPr>
        </p:nvSpPr>
        <p:spPr/>
        <p:txBody>
          <a:bodyPr/>
          <a:lstStyle/>
          <a:p>
            <a:r>
              <a:rPr lang="en-US"/>
              <a:t>@2020 Nagarro - All rights reserved</a:t>
            </a:r>
            <a:endParaRPr lang="en-PT"/>
          </a:p>
        </p:txBody>
      </p:sp>
      <p:sp>
        <p:nvSpPr>
          <p:cNvPr id="6" name="Slide Number Placeholder 5"/>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2186221630"/>
      </p:ext>
    </p:extLst>
  </p:cSld>
  <p:clrMapOvr>
    <a:masterClrMapping/>
  </p:clrMapOvr>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GB"/>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PT" dirty="0"/>
          </a:p>
        </p:txBody>
      </p:sp>
      <p:sp>
        <p:nvSpPr>
          <p:cNvPr id="4" name="Footer Placeholder 4"/>
          <p:cNvSpPr>
            <a:spLocks noGrp="1"/>
          </p:cNvSpPr>
          <p:nvPr>
            <p:ph type="ftr" sz="quarter" idx="11"/>
          </p:nvPr>
        </p:nvSpPr>
        <p:spPr/>
        <p:txBody>
          <a:bodyPr/>
          <a:lstStyle/>
          <a:p>
            <a:r>
              <a:rPr lang="en-US"/>
              <a:t>@2020 Nagarro - All rights reserved</a:t>
            </a:r>
            <a:endParaRPr lang="en-PT"/>
          </a:p>
        </p:txBody>
      </p:sp>
      <p:sp>
        <p:nvSpPr>
          <p:cNvPr id="6" name="Slide Number Placeholder 5"/>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3186996505"/>
      </p:ext>
    </p:extLst>
  </p:cSld>
  <p:clrMapOvr>
    <a:masterClrMapping/>
  </p:clrMapOvr>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endParaRPr lang="en-PT" dirty="0"/>
          </a:p>
        </p:txBody>
      </p:sp>
      <p:sp>
        <p:nvSpPr>
          <p:cNvPr id="5" name="Footer Placeholder 4"/>
          <p:cNvSpPr>
            <a:spLocks noGrp="1"/>
          </p:cNvSpPr>
          <p:nvPr>
            <p:ph type="ftr" sz="quarter" idx="11"/>
          </p:nvPr>
        </p:nvSpPr>
        <p:spPr/>
        <p:txBody>
          <a:bodyPr/>
          <a:lstStyle/>
          <a:p>
            <a:r>
              <a:rPr lang="en-US"/>
              <a:t>@2020 Nagarro - All rights reserved</a:t>
            </a:r>
            <a:endParaRPr lang="en-PT"/>
          </a:p>
        </p:txBody>
      </p:sp>
      <p:sp>
        <p:nvSpPr>
          <p:cNvPr id="6" name="Slide Number Placeholder 5"/>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3152350489"/>
      </p:ext>
    </p:extLst>
  </p:cSld>
  <p:clrMapOvr>
    <a:masterClrMapping/>
  </p:clrMapOvr>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GB"/>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endParaRPr lang="en-PT" dirty="0"/>
          </a:p>
        </p:txBody>
      </p:sp>
      <p:sp>
        <p:nvSpPr>
          <p:cNvPr id="5" name="Footer Placeholder 4"/>
          <p:cNvSpPr>
            <a:spLocks noGrp="1"/>
          </p:cNvSpPr>
          <p:nvPr>
            <p:ph type="ftr" sz="quarter" idx="11"/>
          </p:nvPr>
        </p:nvSpPr>
        <p:spPr/>
        <p:txBody>
          <a:bodyPr/>
          <a:lstStyle/>
          <a:p>
            <a:r>
              <a:rPr lang="en-US"/>
              <a:t>@2020 Nagarro - All rights reserved</a:t>
            </a:r>
            <a:endParaRPr lang="en-PT"/>
          </a:p>
        </p:txBody>
      </p:sp>
      <p:sp>
        <p:nvSpPr>
          <p:cNvPr id="6" name="Slide Number Placeholder 5"/>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3865686421"/>
      </p:ext>
    </p:extLst>
  </p:cSld>
  <p:clrMapOvr>
    <a:masterClrMapping/>
  </p:clrMapOvr>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Title - Blue">
    <p:bg>
      <p:bgPr>
        <a:solidFill>
          <a:srgbClr val="13294B"/>
        </a:solidFill>
        <a:effectLst/>
      </p:bgPr>
    </p:bg>
    <p:spTree>
      <p:nvGrpSpPr>
        <p:cNvPr id="1" name=""/>
        <p:cNvGrpSpPr/>
        <p:nvPr/>
      </p:nvGrpSpPr>
      <p:grpSpPr>
        <a:xfrm>
          <a:off x="0" y="0"/>
          <a:ext cx="0" cy="0"/>
          <a:chOff x="0" y="0"/>
          <a:chExt cx="0" cy="0"/>
        </a:xfrm>
      </p:grpSpPr>
      <p:sp>
        <p:nvSpPr>
          <p:cNvPr id="26" name="Document Title"/>
          <p:cNvSpPr txBox="1">
            <a:spLocks noGrp="1"/>
          </p:cNvSpPr>
          <p:nvPr>
            <p:ph type="body" sz="half" idx="21"/>
          </p:nvPr>
        </p:nvSpPr>
        <p:spPr>
          <a:xfrm>
            <a:off x="596205" y="2040573"/>
            <a:ext cx="8115301" cy="2776855"/>
          </a:xfrm>
          <a:prstGeom prst="rect">
            <a:avLst/>
          </a:prstGeom>
        </p:spPr>
        <p:txBody>
          <a:bodyPr lIns="0" tIns="0" rIns="0" bIns="0" anchor="ctr">
            <a:noAutofit/>
          </a:bodyPr>
          <a:lstStyle>
            <a:lvl1pPr marL="0" indent="0">
              <a:lnSpc>
                <a:spcPct val="80000"/>
              </a:lnSpc>
              <a:spcBef>
                <a:spcPts val="2250"/>
              </a:spcBef>
              <a:buSzTx/>
              <a:buNone/>
              <a:defRPr sz="7925">
                <a:solidFill>
                  <a:srgbClr val="FFFFFF"/>
                </a:solidFill>
                <a:latin typeface="+mn-lt"/>
                <a:ea typeface="+mn-ea"/>
                <a:cs typeface="+mn-cs"/>
                <a:sym typeface="Equip Extended Bold"/>
              </a:defRPr>
            </a:lvl1pPr>
          </a:lstStyle>
          <a:p>
            <a:pPr lvl="0"/>
            <a:r>
              <a:rPr lang="en-US"/>
              <a:t>Click to edit Master text styles</a:t>
            </a:r>
          </a:p>
        </p:txBody>
      </p:sp>
      <p:sp>
        <p:nvSpPr>
          <p:cNvPr id="27" name="Document Subtitle"/>
          <p:cNvSpPr txBox="1">
            <a:spLocks noGrp="1"/>
          </p:cNvSpPr>
          <p:nvPr>
            <p:ph type="body" sz="quarter" idx="22"/>
          </p:nvPr>
        </p:nvSpPr>
        <p:spPr>
          <a:xfrm>
            <a:off x="653356" y="5700930"/>
            <a:ext cx="4000501" cy="531530"/>
          </a:xfrm>
          <a:prstGeom prst="rect">
            <a:avLst/>
          </a:prstGeom>
        </p:spPr>
        <p:txBody>
          <a:bodyPr lIns="0" tIns="0" rIns="0" bIns="0" anchor="ctr">
            <a:noAutofit/>
          </a:bodyPr>
          <a:lstStyle>
            <a:lvl1pPr marL="0" indent="0" defTabSz="412750">
              <a:spcBef>
                <a:spcPts val="0"/>
              </a:spcBef>
              <a:buSzTx/>
              <a:buNone/>
              <a:defRPr sz="1600">
                <a:solidFill>
                  <a:srgbClr val="FFFFFF"/>
                </a:solidFill>
                <a:latin typeface="Equip Extended Light"/>
                <a:ea typeface="Equip Extended Light"/>
                <a:cs typeface="Equip Extended Light"/>
                <a:sym typeface="Equip Extended Light"/>
              </a:defRPr>
            </a:lvl1pPr>
          </a:lstStyle>
          <a:p>
            <a:pPr lvl="0"/>
            <a:r>
              <a:rPr lang="en-US"/>
              <a:t>Click to edit Master text styles</a:t>
            </a:r>
          </a:p>
        </p:txBody>
      </p:sp>
      <p:pic>
        <p:nvPicPr>
          <p:cNvPr id="8" name="Nagarro Horizontal Dark-01.png">
            <a:extLst>
              <a:ext uri="{FF2B5EF4-FFF2-40B4-BE49-F238E27FC236}">
                <a16:creationId xmlns:a16="http://schemas.microsoft.com/office/drawing/2014/main" id="{CB1C0F78-9BC7-394C-BFA4-184D5B15952D}"/>
              </a:ext>
            </a:extLst>
          </p:cNvPr>
          <p:cNvPicPr preferRelativeResize="0">
            <a:picLocks noChangeAspect="1"/>
          </p:cNvPicPr>
          <p:nvPr userDrawn="1"/>
        </p:nvPicPr>
        <p:blipFill rotWithShape="1">
          <a:blip r:embed="rId2" cstate="print">
            <a:extLst>
              <a:ext uri="{28A0092B-C50C-407E-A947-70E740481C1C}">
                <a14:useLocalDpi xmlns:a14="http://schemas.microsoft.com/office/drawing/2010/main" val="0"/>
              </a:ext>
            </a:extLst>
          </a:blip>
          <a:srcRect t="31620" b="27577"/>
          <a:stretch/>
        </p:blipFill>
        <p:spPr>
          <a:xfrm>
            <a:off x="501295" y="625541"/>
            <a:ext cx="1737360" cy="531530"/>
          </a:xfrm>
          <a:prstGeom prst="rect">
            <a:avLst/>
          </a:prstGeom>
          <a:ln w="12700">
            <a:miter lim="400000"/>
          </a:ln>
        </p:spPr>
      </p:pic>
    </p:spTree>
    <p:extLst>
      <p:ext uri="{BB962C8B-B14F-4D97-AF65-F5344CB8AC3E}">
        <p14:creationId xmlns:p14="http://schemas.microsoft.com/office/powerpoint/2010/main" val="1086986202"/>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Agenda">
    <p:spTree>
      <p:nvGrpSpPr>
        <p:cNvPr id="1" name=""/>
        <p:cNvGrpSpPr/>
        <p:nvPr/>
      </p:nvGrpSpPr>
      <p:grpSpPr>
        <a:xfrm>
          <a:off x="0" y="0"/>
          <a:ext cx="0" cy="0"/>
          <a:chOff x="0" y="0"/>
          <a:chExt cx="0" cy="0"/>
        </a:xfrm>
      </p:grpSpPr>
      <p:sp>
        <p:nvSpPr>
          <p:cNvPr id="38" name="Supporting information"/>
          <p:cNvSpPr txBox="1">
            <a:spLocks noGrp="1"/>
          </p:cNvSpPr>
          <p:nvPr>
            <p:ph type="body" sz="quarter" idx="21"/>
          </p:nvPr>
        </p:nvSpPr>
        <p:spPr>
          <a:xfrm>
            <a:off x="5462215" y="1812833"/>
            <a:ext cx="4913740" cy="874342"/>
          </a:xfrm>
          <a:prstGeom prst="rect">
            <a:avLst/>
          </a:prstGeom>
        </p:spPr>
        <p:txBody>
          <a:bodyPr anchor="ctr">
            <a:noAutofit/>
          </a:bodyPr>
          <a:lstStyle>
            <a:lvl1pPr marL="0" indent="0">
              <a:lnSpc>
                <a:spcPct val="90000"/>
              </a:lnSpc>
              <a:spcBef>
                <a:spcPts val="1500"/>
              </a:spcBef>
              <a:buSzTx/>
              <a:buNone/>
              <a:defRPr sz="2613">
                <a:latin typeface="+mn-lt"/>
                <a:ea typeface="+mn-ea"/>
                <a:cs typeface="+mn-cs"/>
                <a:sym typeface="Equip Extended Bold"/>
              </a:defRPr>
            </a:lvl1pPr>
          </a:lstStyle>
          <a:p>
            <a:pPr lvl="0"/>
            <a:r>
              <a:rPr lang="en-US"/>
              <a:t>Click to edit Master text styles</a:t>
            </a:r>
          </a:p>
        </p:txBody>
      </p:sp>
      <p:sp>
        <p:nvSpPr>
          <p:cNvPr id="40" name="An introduction…"/>
          <p:cNvSpPr txBox="1">
            <a:spLocks noGrp="1"/>
          </p:cNvSpPr>
          <p:nvPr>
            <p:ph type="body" sz="quarter" idx="22"/>
          </p:nvPr>
        </p:nvSpPr>
        <p:spPr>
          <a:xfrm>
            <a:off x="5462215" y="2826031"/>
            <a:ext cx="4914901" cy="3089243"/>
          </a:xfrm>
          <a:prstGeom prst="rect">
            <a:avLst/>
          </a:prstGeom>
        </p:spPr>
        <p:txBody>
          <a:bodyPr lIns="45719" tIns="45719" rIns="45719" bIns="45719">
            <a:noAutofit/>
          </a:bodyPr>
          <a:lstStyle>
            <a:lvl1pPr>
              <a:buClr>
                <a:schemeClr val="accent2"/>
              </a:buClr>
              <a:defRPr/>
            </a:lvl1pPr>
          </a:lstStyle>
          <a:p>
            <a:pPr marL="153988" lvl="0" indent="-153988">
              <a:spcBef>
                <a:spcPts val="1100"/>
              </a:spcBef>
              <a:buClr>
                <a:srgbClr val="2CDDBC"/>
              </a:buClr>
              <a:defRPr sz="2626"/>
            </a:pPr>
            <a:r>
              <a:rPr lang="en-US"/>
              <a:t>Click to edit Master text styles</a:t>
            </a:r>
          </a:p>
          <a:p>
            <a:pPr marL="153988" lvl="1" indent="-153988">
              <a:spcBef>
                <a:spcPts val="1100"/>
              </a:spcBef>
              <a:buClr>
                <a:srgbClr val="2CDDBC"/>
              </a:buClr>
              <a:defRPr sz="2626"/>
            </a:pPr>
            <a:r>
              <a:rPr lang="en-US"/>
              <a:t>Second level</a:t>
            </a:r>
          </a:p>
          <a:p>
            <a:pPr marL="153988" lvl="2" indent="-153988">
              <a:spcBef>
                <a:spcPts val="1100"/>
              </a:spcBef>
              <a:buClr>
                <a:srgbClr val="2CDDBC"/>
              </a:buClr>
              <a:defRPr sz="2626"/>
            </a:pPr>
            <a:r>
              <a:rPr lang="en-US"/>
              <a:t>Third level</a:t>
            </a:r>
          </a:p>
          <a:p>
            <a:pPr marL="153988" lvl="3" indent="-153988">
              <a:spcBef>
                <a:spcPts val="1100"/>
              </a:spcBef>
              <a:buClr>
                <a:srgbClr val="2CDDBC"/>
              </a:buClr>
              <a:defRPr sz="2626"/>
            </a:pPr>
            <a:r>
              <a:rPr lang="en-US"/>
              <a:t>Fourth level</a:t>
            </a:r>
          </a:p>
        </p:txBody>
      </p:sp>
      <p:sp>
        <p:nvSpPr>
          <p:cNvPr id="42" name="Agenda"/>
          <p:cNvSpPr txBox="1">
            <a:spLocks noGrp="1"/>
          </p:cNvSpPr>
          <p:nvPr>
            <p:ph type="body" sz="quarter" idx="23"/>
          </p:nvPr>
        </p:nvSpPr>
        <p:spPr>
          <a:xfrm>
            <a:off x="654050" y="457832"/>
            <a:ext cx="4800600" cy="802260"/>
          </a:xfrm>
          <a:prstGeom prst="rect">
            <a:avLst/>
          </a:prstGeom>
        </p:spPr>
        <p:txBody>
          <a:bodyPr lIns="0" tIns="0" rIns="0" bIns="0" anchor="ctr">
            <a:noAutofit/>
          </a:bodyPr>
          <a:lstStyle>
            <a:lvl1pPr marL="0" indent="0">
              <a:lnSpc>
                <a:spcPct val="80000"/>
              </a:lnSpc>
              <a:spcBef>
                <a:spcPts val="1500"/>
              </a:spcBef>
              <a:buSzTx/>
              <a:buNone/>
              <a:defRPr sz="2613">
                <a:latin typeface="+mn-lt"/>
                <a:ea typeface="+mn-ea"/>
                <a:cs typeface="+mn-cs"/>
                <a:sym typeface="Equip Extended Bold"/>
              </a:defRPr>
            </a:lvl1pPr>
          </a:lstStyle>
          <a:p>
            <a:pPr lvl="0"/>
            <a:r>
              <a:rPr lang="en-US"/>
              <a:t>Click to edit Master text styles</a:t>
            </a:r>
          </a:p>
        </p:txBody>
      </p:sp>
      <p:sp>
        <p:nvSpPr>
          <p:cNvPr id="43" name="Slide subtitle goes here"/>
          <p:cNvSpPr txBox="1">
            <a:spLocks noGrp="1"/>
          </p:cNvSpPr>
          <p:nvPr>
            <p:ph type="body" sz="quarter" idx="24"/>
          </p:nvPr>
        </p:nvSpPr>
        <p:spPr>
          <a:xfrm>
            <a:off x="654050" y="1259656"/>
            <a:ext cx="4800600" cy="553178"/>
          </a:xfrm>
          <a:prstGeom prst="rect">
            <a:avLst/>
          </a:prstGeom>
        </p:spPr>
        <p:txBody>
          <a:bodyPr lIns="0" tIns="0" rIns="0" bIns="0">
            <a:noAutofit/>
          </a:bodyPr>
          <a:lstStyle>
            <a:lvl1pPr marL="0" indent="0" defTabSz="412750">
              <a:spcBef>
                <a:spcPts val="0"/>
              </a:spcBef>
              <a:buSzTx/>
              <a:buNone/>
              <a:defRPr sz="1600">
                <a:latin typeface="Equip Extended Light"/>
                <a:ea typeface="Equip Extended Light"/>
                <a:cs typeface="Equip Extended Light"/>
                <a:sym typeface="Equip Extended Light"/>
              </a:defRPr>
            </a:lvl1pPr>
          </a:lstStyle>
          <a:p>
            <a:pPr lvl="0"/>
            <a:r>
              <a:rPr lang="en-US"/>
              <a:t>Click to edit Master text styles</a:t>
            </a:r>
          </a:p>
        </p:txBody>
      </p:sp>
      <p:sp>
        <p:nvSpPr>
          <p:cNvPr id="10" name="Slide Number">
            <a:extLst>
              <a:ext uri="{FF2B5EF4-FFF2-40B4-BE49-F238E27FC236}">
                <a16:creationId xmlns:a16="http://schemas.microsoft.com/office/drawing/2014/main" id="{F8295DC6-773E-064B-A722-038AD0FA133C}"/>
              </a:ext>
            </a:extLst>
          </p:cNvPr>
          <p:cNvSpPr txBox="1">
            <a:spLocks/>
          </p:cNvSpPr>
          <p:nvPr userDrawn="1"/>
        </p:nvSpPr>
        <p:spPr>
          <a:xfrm>
            <a:off x="11329722" y="6433087"/>
            <a:ext cx="198773" cy="96052"/>
          </a:xfrm>
          <a:prstGeom prst="rect">
            <a:avLst/>
          </a:prstGeom>
          <a:ln w="12700">
            <a:miter lim="400000"/>
          </a:ln>
        </p:spPr>
        <p:txBody>
          <a:bodyPr wrap="none" lIns="25400" tIns="25400" rIns="25400" bIns="2540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
              </a:lnSpc>
              <a:spcBef>
                <a:spcPts val="0"/>
              </a:spcBef>
              <a:spcAft>
                <a:spcPts val="0"/>
              </a:spcAft>
              <a:buClrTx/>
              <a:buSzTx/>
              <a:buFontTx/>
              <a:buNone/>
              <a:tabLst/>
              <a:defRPr kumimoji="0" sz="1800" b="0" i="0" u="none" strike="noStrike" cap="none" spc="0" normalizeH="0" baseline="0">
                <a:ln>
                  <a:noFill/>
                </a:ln>
                <a:solidFill>
                  <a:srgbClr val="8893A5"/>
                </a:solidFill>
                <a:effectLst/>
                <a:uFillTx/>
                <a:latin typeface="Equip Extended Light"/>
                <a:ea typeface="Equip Extended Light"/>
                <a:cs typeface="Equip Extended Light"/>
                <a:sym typeface="Equip Extended Light"/>
              </a:defRPr>
            </a:lvl1pPr>
            <a:lvl2pPr marL="0" marR="0" indent="0" algn="l" defTabSz="2438338" rtl="0" fontAlgn="auto" latinLnBrk="0" hangingPunct="0">
              <a:lnSpc>
                <a:spcPct val="80000"/>
              </a:lnSpc>
              <a:spcBef>
                <a:spcPts val="3000"/>
              </a:spcBef>
              <a:spcAft>
                <a:spcPts val="0"/>
              </a:spcAft>
              <a:buClrTx/>
              <a:buSzTx/>
              <a:buFontTx/>
              <a:buNone/>
              <a:tabLst/>
              <a:defRPr kumimoji="0" sz="5225" b="0" i="0" u="none" strike="noStrike" cap="none" spc="0" normalizeH="0" baseline="0">
                <a:ln>
                  <a:noFill/>
                </a:ln>
                <a:solidFill>
                  <a:srgbClr val="13294B"/>
                </a:solidFill>
                <a:effectLst/>
                <a:uFillTx/>
                <a:latin typeface="+mn-lt"/>
                <a:ea typeface="+mn-ea"/>
                <a:cs typeface="+mn-cs"/>
                <a:sym typeface="Equip Extended Bold"/>
              </a:defRPr>
            </a:lvl2pPr>
            <a:lvl3pPr marL="0" marR="0" indent="0" algn="l" defTabSz="2438338" rtl="0" fontAlgn="auto" latinLnBrk="0" hangingPunct="0">
              <a:lnSpc>
                <a:spcPct val="80000"/>
              </a:lnSpc>
              <a:spcBef>
                <a:spcPts val="3000"/>
              </a:spcBef>
              <a:spcAft>
                <a:spcPts val="0"/>
              </a:spcAft>
              <a:buClrTx/>
              <a:buSzTx/>
              <a:buFontTx/>
              <a:buNone/>
              <a:tabLst/>
              <a:defRPr kumimoji="0" sz="5225" b="0" i="0" u="none" strike="noStrike" cap="none" spc="0" normalizeH="0" baseline="0">
                <a:ln>
                  <a:noFill/>
                </a:ln>
                <a:solidFill>
                  <a:srgbClr val="13294B"/>
                </a:solidFill>
                <a:effectLst/>
                <a:uFillTx/>
                <a:latin typeface="+mn-lt"/>
                <a:ea typeface="+mn-ea"/>
                <a:cs typeface="+mn-cs"/>
                <a:sym typeface="Equip Extended Bold"/>
              </a:defRPr>
            </a:lvl3pPr>
            <a:lvl4pPr marL="0" marR="0" indent="0" algn="l" defTabSz="2438338" rtl="0" fontAlgn="auto" latinLnBrk="0" hangingPunct="0">
              <a:lnSpc>
                <a:spcPct val="80000"/>
              </a:lnSpc>
              <a:spcBef>
                <a:spcPts val="3000"/>
              </a:spcBef>
              <a:spcAft>
                <a:spcPts val="0"/>
              </a:spcAft>
              <a:buClrTx/>
              <a:buSzTx/>
              <a:buFontTx/>
              <a:buNone/>
              <a:tabLst/>
              <a:defRPr kumimoji="0" sz="5225" b="0" i="0" u="none" strike="noStrike" cap="none" spc="0" normalizeH="0" baseline="0">
                <a:ln>
                  <a:noFill/>
                </a:ln>
                <a:solidFill>
                  <a:srgbClr val="13294B"/>
                </a:solidFill>
                <a:effectLst/>
                <a:uFillTx/>
                <a:latin typeface="+mn-lt"/>
                <a:ea typeface="+mn-ea"/>
                <a:cs typeface="+mn-cs"/>
                <a:sym typeface="Equip Extended Bold"/>
              </a:defRPr>
            </a:lvl4pPr>
            <a:lvl5pPr marL="0" marR="0" indent="0" algn="l" defTabSz="2438338" rtl="0" fontAlgn="auto" latinLnBrk="0" hangingPunct="0">
              <a:lnSpc>
                <a:spcPct val="80000"/>
              </a:lnSpc>
              <a:spcBef>
                <a:spcPts val="3000"/>
              </a:spcBef>
              <a:spcAft>
                <a:spcPts val="0"/>
              </a:spcAft>
              <a:buClrTx/>
              <a:buSzTx/>
              <a:buFontTx/>
              <a:buNone/>
              <a:tabLst/>
              <a:defRPr kumimoji="0" sz="5225" b="0" i="0" u="none" strike="noStrike" cap="none" spc="0" normalizeH="0" baseline="0">
                <a:ln>
                  <a:noFill/>
                </a:ln>
                <a:solidFill>
                  <a:srgbClr val="13294B"/>
                </a:solidFill>
                <a:effectLst/>
                <a:uFillTx/>
                <a:latin typeface="+mn-lt"/>
                <a:ea typeface="+mn-ea"/>
                <a:cs typeface="+mn-cs"/>
                <a:sym typeface="Equip Extended Bold"/>
              </a:defRPr>
            </a:lvl5pPr>
            <a:lvl6pPr marL="0" marR="0" indent="0" algn="l" defTabSz="2438338" rtl="0" fontAlgn="auto" latinLnBrk="0" hangingPunct="0">
              <a:lnSpc>
                <a:spcPct val="80000"/>
              </a:lnSpc>
              <a:spcBef>
                <a:spcPts val="3000"/>
              </a:spcBef>
              <a:spcAft>
                <a:spcPts val="0"/>
              </a:spcAft>
              <a:buClrTx/>
              <a:buSzTx/>
              <a:buFontTx/>
              <a:buNone/>
              <a:tabLst/>
              <a:defRPr kumimoji="0" sz="5225" b="0" i="0" u="none" strike="noStrike" cap="none" spc="0" normalizeH="0" baseline="0">
                <a:ln>
                  <a:noFill/>
                </a:ln>
                <a:solidFill>
                  <a:srgbClr val="13294B"/>
                </a:solidFill>
                <a:effectLst/>
                <a:uFillTx/>
                <a:latin typeface="+mn-lt"/>
                <a:ea typeface="+mn-ea"/>
                <a:cs typeface="+mn-cs"/>
                <a:sym typeface="Equip Extended Bold"/>
              </a:defRPr>
            </a:lvl6pPr>
            <a:lvl7pPr marL="0" marR="0" indent="0" algn="l" defTabSz="2438338" rtl="0" fontAlgn="auto" latinLnBrk="0" hangingPunct="0">
              <a:lnSpc>
                <a:spcPct val="80000"/>
              </a:lnSpc>
              <a:spcBef>
                <a:spcPts val="3000"/>
              </a:spcBef>
              <a:spcAft>
                <a:spcPts val="0"/>
              </a:spcAft>
              <a:buClrTx/>
              <a:buSzTx/>
              <a:buFontTx/>
              <a:buNone/>
              <a:tabLst/>
              <a:defRPr kumimoji="0" sz="5225" b="0" i="0" u="none" strike="noStrike" cap="none" spc="0" normalizeH="0" baseline="0">
                <a:ln>
                  <a:noFill/>
                </a:ln>
                <a:solidFill>
                  <a:srgbClr val="13294B"/>
                </a:solidFill>
                <a:effectLst/>
                <a:uFillTx/>
                <a:latin typeface="+mn-lt"/>
                <a:ea typeface="+mn-ea"/>
                <a:cs typeface="+mn-cs"/>
                <a:sym typeface="Equip Extended Bold"/>
              </a:defRPr>
            </a:lvl7pPr>
            <a:lvl8pPr marL="0" marR="0" indent="0" algn="l" defTabSz="2438338" rtl="0" fontAlgn="auto" latinLnBrk="0" hangingPunct="0">
              <a:lnSpc>
                <a:spcPct val="80000"/>
              </a:lnSpc>
              <a:spcBef>
                <a:spcPts val="3000"/>
              </a:spcBef>
              <a:spcAft>
                <a:spcPts val="0"/>
              </a:spcAft>
              <a:buClrTx/>
              <a:buSzTx/>
              <a:buFontTx/>
              <a:buNone/>
              <a:tabLst/>
              <a:defRPr kumimoji="0" sz="5225" b="0" i="0" u="none" strike="noStrike" cap="none" spc="0" normalizeH="0" baseline="0">
                <a:ln>
                  <a:noFill/>
                </a:ln>
                <a:solidFill>
                  <a:srgbClr val="13294B"/>
                </a:solidFill>
                <a:effectLst/>
                <a:uFillTx/>
                <a:latin typeface="+mn-lt"/>
                <a:ea typeface="+mn-ea"/>
                <a:cs typeface="+mn-cs"/>
                <a:sym typeface="Equip Extended Bold"/>
              </a:defRPr>
            </a:lvl8pPr>
            <a:lvl9pPr marL="0" marR="0" indent="0" algn="l" defTabSz="2438338" rtl="0" fontAlgn="auto" latinLnBrk="0" hangingPunct="0">
              <a:lnSpc>
                <a:spcPct val="80000"/>
              </a:lnSpc>
              <a:spcBef>
                <a:spcPts val="3000"/>
              </a:spcBef>
              <a:spcAft>
                <a:spcPts val="0"/>
              </a:spcAft>
              <a:buClrTx/>
              <a:buSzTx/>
              <a:buFontTx/>
              <a:buNone/>
              <a:tabLst/>
              <a:defRPr kumimoji="0" sz="5225" b="0" i="0" u="none" strike="noStrike" cap="none" spc="0" normalizeH="0" baseline="0">
                <a:ln>
                  <a:noFill/>
                </a:ln>
                <a:solidFill>
                  <a:srgbClr val="13294B"/>
                </a:solidFill>
                <a:effectLst/>
                <a:uFillTx/>
                <a:latin typeface="+mn-lt"/>
                <a:ea typeface="+mn-ea"/>
                <a:cs typeface="+mn-cs"/>
                <a:sym typeface="Equip Extended Bold"/>
              </a:defRPr>
            </a:lvl9pPr>
          </a:lstStyle>
          <a:p>
            <a:fld id="{86CB4B4D-7CA3-9044-876B-883B54F8677D}" type="slidenum">
              <a:rPr lang="en-US" sz="900" smtClean="0"/>
              <a:pPr/>
              <a:t>‹#›</a:t>
            </a:fld>
            <a:endParaRPr lang="en-US" sz="900"/>
          </a:p>
        </p:txBody>
      </p:sp>
      <p:pic>
        <p:nvPicPr>
          <p:cNvPr id="12" name="Nagarro Horizontal Dark-01.png">
            <a:extLst>
              <a:ext uri="{FF2B5EF4-FFF2-40B4-BE49-F238E27FC236}">
                <a16:creationId xmlns:a16="http://schemas.microsoft.com/office/drawing/2014/main" id="{21223024-113D-AD4F-974A-69051DE7DD1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6347" r="61055" b="36748"/>
          <a:stretch/>
        </p:blipFill>
        <p:spPr>
          <a:xfrm>
            <a:off x="11054472" y="564074"/>
            <a:ext cx="676611" cy="480891"/>
          </a:xfrm>
          <a:prstGeom prst="rect">
            <a:avLst/>
          </a:prstGeom>
          <a:ln w="12700">
            <a:miter lim="400000"/>
          </a:ln>
        </p:spPr>
      </p:pic>
    </p:spTree>
    <p:extLst>
      <p:ext uri="{BB962C8B-B14F-4D97-AF65-F5344CB8AC3E}">
        <p14:creationId xmlns:p14="http://schemas.microsoft.com/office/powerpoint/2010/main" val="374700729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3"/>
          <p:cNvSpPr>
            <a:spLocks noGrp="1"/>
          </p:cNvSpPr>
          <p:nvPr>
            <p:ph type="dt" sz="half" idx="10"/>
          </p:nvPr>
        </p:nvSpPr>
        <p:spPr/>
        <p:txBody>
          <a:bodyPr/>
          <a:lstStyle/>
          <a:p>
            <a:endParaRPr lang="en-PT" dirty="0"/>
          </a:p>
        </p:txBody>
      </p:sp>
      <p:sp>
        <p:nvSpPr>
          <p:cNvPr id="5" name="Footer Placeholder 4"/>
          <p:cNvSpPr>
            <a:spLocks noGrp="1"/>
          </p:cNvSpPr>
          <p:nvPr>
            <p:ph type="ftr" sz="quarter" idx="11"/>
          </p:nvPr>
        </p:nvSpPr>
        <p:spPr/>
        <p:txBody>
          <a:bodyPr/>
          <a:lstStyle/>
          <a:p>
            <a:r>
              <a:rPr lang="en-US"/>
              <a:t>@2020 Nagarro - All rights reserved</a:t>
            </a:r>
            <a:endParaRPr lang="en-PT"/>
          </a:p>
        </p:txBody>
      </p:sp>
      <p:sp>
        <p:nvSpPr>
          <p:cNvPr id="6" name="Slide Number Placeholder 5"/>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3559827979"/>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1_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rgbClr val="060320"/>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rgbClr val="060320"/>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Tree>
    <p:extLst>
      <p:ext uri="{BB962C8B-B14F-4D97-AF65-F5344CB8AC3E}">
        <p14:creationId xmlns:p14="http://schemas.microsoft.com/office/powerpoint/2010/main" val="3746684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3_Title Green">
    <p:bg>
      <p:bgPr>
        <a:solidFill>
          <a:srgbClr val="00DBA9"/>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7312A8C-40FE-CC4B-A872-EF27E5B8A7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7600" y="0"/>
            <a:ext cx="1982400" cy="1486800"/>
          </a:xfrm>
          <a:prstGeom prst="rect">
            <a:avLst/>
          </a:prstGeom>
        </p:spPr>
      </p:pic>
      <p:pic>
        <p:nvPicPr>
          <p:cNvPr id="6" name="r1Artboard 3 copy 34edsw.pdf">
            <a:extLst>
              <a:ext uri="{FF2B5EF4-FFF2-40B4-BE49-F238E27FC236}">
                <a16:creationId xmlns:a16="http://schemas.microsoft.com/office/drawing/2014/main" id="{11202A20-3CFD-0A41-BEEE-C4D6D3A3A51D}"/>
              </a:ext>
            </a:extLst>
          </p:cNvPr>
          <p:cNvPicPr>
            <a:picLocks noChangeAspect="1"/>
          </p:cNvPicPr>
          <p:nvPr userDrawn="1"/>
        </p:nvPicPr>
        <p:blipFill rotWithShape="1">
          <a:blip r:embed="rId4">
            <a:alphaModFix amt="55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tx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tx1"/>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0034892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1_Section Big 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38CE6A59-6A7F-4940-BAB6-1C91D2507FFA}"/>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5654452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3_Section Big Title Green">
    <p:bg>
      <p:bgPr>
        <a:solidFill>
          <a:srgbClr val="00DBA9"/>
        </a:solidFill>
        <a:effectLst/>
      </p:bgPr>
    </p:bg>
    <p:spTree>
      <p:nvGrpSpPr>
        <p:cNvPr id="1" name=""/>
        <p:cNvGrpSpPr/>
        <p:nvPr/>
      </p:nvGrpSpPr>
      <p:grpSpPr>
        <a:xfrm>
          <a:off x="0" y="0"/>
          <a:ext cx="0" cy="0"/>
          <a:chOff x="0" y="0"/>
          <a:chExt cx="0" cy="0"/>
        </a:xfrm>
      </p:grpSpPr>
      <p:pic>
        <p:nvPicPr>
          <p:cNvPr id="11" name="r1Artboard 3 copy 34edsw.pdf">
            <a:extLst>
              <a:ext uri="{FF2B5EF4-FFF2-40B4-BE49-F238E27FC236}">
                <a16:creationId xmlns:a16="http://schemas.microsoft.com/office/drawing/2014/main" id="{46733C63-EC4A-6C4E-97F9-41C4DCCF3213}"/>
              </a:ext>
            </a:extLst>
          </p:cNvPr>
          <p:cNvPicPr>
            <a:picLocks noChangeAspect="1"/>
          </p:cNvPicPr>
          <p:nvPr userDrawn="1"/>
        </p:nvPicPr>
        <p:blipFill rotWithShape="1">
          <a:blip r:embed="rId2">
            <a:alphaModFix amt="5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dirty="0"/>
              <a:t>Edit title</a:t>
            </a:r>
            <a:endParaRPr lang="en-PT" dirty="0"/>
          </a:p>
        </p:txBody>
      </p:sp>
      <p:pic>
        <p:nvPicPr>
          <p:cNvPr id="10" name="Graphic 9">
            <a:extLst>
              <a:ext uri="{FF2B5EF4-FFF2-40B4-BE49-F238E27FC236}">
                <a16:creationId xmlns:a16="http://schemas.microsoft.com/office/drawing/2014/main" id="{D6517F54-B2B2-8E4D-BE47-0A3FBD6DEE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37600" y="0"/>
            <a:ext cx="1982400" cy="1486800"/>
          </a:xfrm>
          <a:prstGeom prst="rect">
            <a:avLst/>
          </a:prstGeom>
        </p:spPr>
      </p:pic>
      <p:sp>
        <p:nvSpPr>
          <p:cNvPr id="8" name="Text Placeholder 7">
            <a:extLst>
              <a:ext uri="{FF2B5EF4-FFF2-40B4-BE49-F238E27FC236}">
                <a16:creationId xmlns:a16="http://schemas.microsoft.com/office/drawing/2014/main" id="{92A0AF52-A383-8B4C-BAF5-8094DCFA20E7}"/>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0039393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4_Section Big 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3070934"/>
            <a:ext cx="9767782" cy="1032014"/>
          </a:xfrm>
          <a:prstGeom prst="rect">
            <a:avLst/>
          </a:prstGeom>
        </p:spPr>
        <p:txBody>
          <a:bodyPr anchor="ctr">
            <a:spAutoFit/>
          </a:bodyPr>
          <a:lstStyle>
            <a:lvl1pPr>
              <a:lnSpc>
                <a:spcPct val="80000"/>
              </a:lnSpc>
              <a:defRPr sz="7200" b="1" i="0">
                <a:solidFill>
                  <a:schemeClr val="bg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639386" y="44074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32584126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1_Section Small Title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6322855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2_Section Small Title Blue">
    <p:bg>
      <p:bgPr>
        <a:solidFill>
          <a:srgbClr val="09294D"/>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39437596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3_Section Small Title Green ">
    <p:bg>
      <p:bgPr>
        <a:solidFill>
          <a:schemeClr val="accent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13286666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4_Section Small Title Purple">
    <p:bg>
      <p:bgPr>
        <a:solidFill>
          <a:srgbClr val="2E008B"/>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0831220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5_Section Small Title Imag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639386" y="40477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628947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endParaRPr lang="en-PT" dirty="0"/>
          </a:p>
        </p:txBody>
      </p:sp>
      <p:sp>
        <p:nvSpPr>
          <p:cNvPr id="5" name="Footer Placeholder 4"/>
          <p:cNvSpPr>
            <a:spLocks noGrp="1"/>
          </p:cNvSpPr>
          <p:nvPr>
            <p:ph type="ftr" sz="quarter" idx="11"/>
          </p:nvPr>
        </p:nvSpPr>
        <p:spPr/>
        <p:txBody>
          <a:bodyPr/>
          <a:lstStyle/>
          <a:p>
            <a:r>
              <a:rPr lang="en-US"/>
              <a:t>@2020 Nagarro - All rights reserved</a:t>
            </a:r>
            <a:endParaRPr lang="en-PT"/>
          </a:p>
        </p:txBody>
      </p:sp>
      <p:sp>
        <p:nvSpPr>
          <p:cNvPr id="6" name="Slide Number Placeholder 5"/>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1038597081"/>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1704972" y="243620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1704974" y="211211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1079996" y="211211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7007773" y="243971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7007775" y="211562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6382797" y="211562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1704972" y="352205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1704974" y="319796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1079996" y="319796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7007773" y="352556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7007775" y="320147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6382797" y="320147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1704972" y="452156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1704974" y="419747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1079996" y="419747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7007773" y="452507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7007775" y="420098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6382797" y="420098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Tree>
    <p:extLst>
      <p:ext uri="{BB962C8B-B14F-4D97-AF65-F5344CB8AC3E}">
        <p14:creationId xmlns:p14="http://schemas.microsoft.com/office/powerpoint/2010/main" val="23584221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2_Info Bullet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285750" indent="-285750">
              <a:lnSpc>
                <a:spcPct val="100000"/>
              </a:lnSpc>
              <a:buFont typeface="Arial" panose="020B0604020202020204" pitchFamily="34" charset="0"/>
              <a:buChar char="•"/>
              <a:defRPr sz="1400" b="0" i="0">
                <a:solidFill>
                  <a:srgbClr val="060320"/>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dirty="0"/>
              <a:t>Edit supporting title</a:t>
            </a:r>
            <a:endParaRPr lang="en-PT" dirty="0"/>
          </a:p>
        </p:txBody>
      </p:sp>
      <p:sp>
        <p:nvSpPr>
          <p:cNvPr id="31" name="Title 1">
            <a:extLst>
              <a:ext uri="{FF2B5EF4-FFF2-40B4-BE49-F238E27FC236}">
                <a16:creationId xmlns:a16="http://schemas.microsoft.com/office/drawing/2014/main" id="{A46EF3AD-FB46-B34A-8E14-1B37D1952FF9}"/>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918C771A-8818-EF4C-A126-D8F85656B15F}"/>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8259548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3_Info Number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342900" indent="-342900">
              <a:lnSpc>
                <a:spcPct val="100000"/>
              </a:lnSpc>
              <a:buFont typeface="+mj-lt"/>
              <a:buAutoNum type="arabicPeriod"/>
              <a:defRPr sz="1400" b="0" i="0">
                <a:solidFill>
                  <a:srgbClr val="060320"/>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dirty="0"/>
              <a:t>Edit supporting title</a:t>
            </a:r>
            <a:endParaRPr lang="en-PT" dirty="0"/>
          </a:p>
        </p:txBody>
      </p:sp>
      <p:sp>
        <p:nvSpPr>
          <p:cNvPr id="16" name="Title 1">
            <a:extLst>
              <a:ext uri="{FF2B5EF4-FFF2-40B4-BE49-F238E27FC236}">
                <a16:creationId xmlns:a16="http://schemas.microsoft.com/office/drawing/2014/main" id="{AEB6EDD4-FB00-1849-B631-9683EBDC0C8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925D287C-5E20-B140-858B-F2D24F16D3D5}"/>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41731444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108540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dirty="0"/>
          </a:p>
        </p:txBody>
      </p:sp>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9813522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2_Plain text + 3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1" name="Title 1">
            <a:extLst>
              <a:ext uri="{FF2B5EF4-FFF2-40B4-BE49-F238E27FC236}">
                <a16:creationId xmlns:a16="http://schemas.microsoft.com/office/drawing/2014/main" id="{12350A91-73F6-E24D-9BBA-CF5921AA30F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58A02A2B-B509-D74F-984D-62B7A32720B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8" name="Text Placeholder 7">
            <a:extLst>
              <a:ext uri="{FF2B5EF4-FFF2-40B4-BE49-F238E27FC236}">
                <a16:creationId xmlns:a16="http://schemas.microsoft.com/office/drawing/2014/main" id="{F6D108A4-41A4-2B43-B692-56C0A943EA4A}"/>
              </a:ext>
            </a:extLst>
          </p:cNvPr>
          <p:cNvSpPr>
            <a:spLocks noGrp="1"/>
          </p:cNvSpPr>
          <p:nvPr>
            <p:ph type="body" sz="quarter" idx="15" hasCustomPrompt="1"/>
          </p:nvPr>
        </p:nvSpPr>
        <p:spPr>
          <a:xfrm>
            <a:off x="1079996" y="5261733"/>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13E5A8FD-B0E5-E945-A312-AABA78752EFF}"/>
              </a:ext>
            </a:extLst>
          </p:cNvPr>
          <p:cNvSpPr>
            <a:spLocks noGrp="1"/>
          </p:cNvSpPr>
          <p:nvPr>
            <p:ph type="body" sz="quarter" idx="16" hasCustomPrompt="1"/>
          </p:nvPr>
        </p:nvSpPr>
        <p:spPr>
          <a:xfrm>
            <a:off x="1079998" y="493764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4" name="Text Placeholder 7">
            <a:extLst>
              <a:ext uri="{FF2B5EF4-FFF2-40B4-BE49-F238E27FC236}">
                <a16:creationId xmlns:a16="http://schemas.microsoft.com/office/drawing/2014/main" id="{B0C5699A-28DA-F842-8606-5C140546ABDE}"/>
              </a:ext>
            </a:extLst>
          </p:cNvPr>
          <p:cNvSpPr>
            <a:spLocks noGrp="1"/>
          </p:cNvSpPr>
          <p:nvPr>
            <p:ph type="body" sz="quarter" idx="21" hasCustomPrompt="1"/>
          </p:nvPr>
        </p:nvSpPr>
        <p:spPr>
          <a:xfrm>
            <a:off x="46152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5" name="Text Placeholder 7">
            <a:extLst>
              <a:ext uri="{FF2B5EF4-FFF2-40B4-BE49-F238E27FC236}">
                <a16:creationId xmlns:a16="http://schemas.microsoft.com/office/drawing/2014/main" id="{43F062A2-1692-5747-910B-FA209A37CA99}"/>
              </a:ext>
            </a:extLst>
          </p:cNvPr>
          <p:cNvSpPr>
            <a:spLocks noGrp="1"/>
          </p:cNvSpPr>
          <p:nvPr>
            <p:ph type="body" sz="quarter" idx="22" hasCustomPrompt="1"/>
          </p:nvPr>
        </p:nvSpPr>
        <p:spPr>
          <a:xfrm>
            <a:off x="46152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6" name="Text Placeholder 7">
            <a:extLst>
              <a:ext uri="{FF2B5EF4-FFF2-40B4-BE49-F238E27FC236}">
                <a16:creationId xmlns:a16="http://schemas.microsoft.com/office/drawing/2014/main" id="{F8BF1F28-5A24-6B4A-9F2D-9905A3990357}"/>
              </a:ext>
            </a:extLst>
          </p:cNvPr>
          <p:cNvSpPr>
            <a:spLocks noGrp="1"/>
          </p:cNvSpPr>
          <p:nvPr>
            <p:ph type="body" sz="quarter" idx="27" hasCustomPrompt="1"/>
          </p:nvPr>
        </p:nvSpPr>
        <p:spPr>
          <a:xfrm>
            <a:off x="81504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7" name="Text Placeholder 7">
            <a:extLst>
              <a:ext uri="{FF2B5EF4-FFF2-40B4-BE49-F238E27FC236}">
                <a16:creationId xmlns:a16="http://schemas.microsoft.com/office/drawing/2014/main" id="{03FC7794-AB50-C245-B1FD-C784B1382D56}"/>
              </a:ext>
            </a:extLst>
          </p:cNvPr>
          <p:cNvSpPr>
            <a:spLocks noGrp="1"/>
          </p:cNvSpPr>
          <p:nvPr>
            <p:ph type="body" sz="quarter" idx="28" hasCustomPrompt="1"/>
          </p:nvPr>
        </p:nvSpPr>
        <p:spPr>
          <a:xfrm>
            <a:off x="81504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8" name="Text Placeholder 7">
            <a:extLst>
              <a:ext uri="{FF2B5EF4-FFF2-40B4-BE49-F238E27FC236}">
                <a16:creationId xmlns:a16="http://schemas.microsoft.com/office/drawing/2014/main" id="{B1CA8CB7-F17B-1B42-95B1-7A9A72C2146F}"/>
              </a:ext>
            </a:extLst>
          </p:cNvPr>
          <p:cNvSpPr>
            <a:spLocks noGrp="1"/>
          </p:cNvSpPr>
          <p:nvPr>
            <p:ph type="body" sz="quarter" idx="31" hasCustomPrompt="1"/>
          </p:nvPr>
        </p:nvSpPr>
        <p:spPr>
          <a:xfrm>
            <a:off x="1079998"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01</a:t>
            </a:r>
          </a:p>
        </p:txBody>
      </p:sp>
      <p:sp>
        <p:nvSpPr>
          <p:cNvPr id="19" name="Text Placeholder 7">
            <a:extLst>
              <a:ext uri="{FF2B5EF4-FFF2-40B4-BE49-F238E27FC236}">
                <a16:creationId xmlns:a16="http://schemas.microsoft.com/office/drawing/2014/main" id="{FBA5EBC6-1AA3-0144-957B-06BDCA02A02C}"/>
              </a:ext>
            </a:extLst>
          </p:cNvPr>
          <p:cNvSpPr>
            <a:spLocks noGrp="1"/>
          </p:cNvSpPr>
          <p:nvPr>
            <p:ph type="body" sz="quarter" idx="32" hasCustomPrompt="1"/>
          </p:nvPr>
        </p:nvSpPr>
        <p:spPr>
          <a:xfrm>
            <a:off x="46152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02</a:t>
            </a:r>
          </a:p>
        </p:txBody>
      </p:sp>
      <p:sp>
        <p:nvSpPr>
          <p:cNvPr id="20" name="Text Placeholder 7">
            <a:extLst>
              <a:ext uri="{FF2B5EF4-FFF2-40B4-BE49-F238E27FC236}">
                <a16:creationId xmlns:a16="http://schemas.microsoft.com/office/drawing/2014/main" id="{CDD53BAA-D440-C94E-B2A1-B78B1087BE82}"/>
              </a:ext>
            </a:extLst>
          </p:cNvPr>
          <p:cNvSpPr>
            <a:spLocks noGrp="1"/>
          </p:cNvSpPr>
          <p:nvPr>
            <p:ph type="body" sz="quarter" idx="33" hasCustomPrompt="1"/>
          </p:nvPr>
        </p:nvSpPr>
        <p:spPr>
          <a:xfrm>
            <a:off x="81504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03</a:t>
            </a:r>
          </a:p>
        </p:txBody>
      </p:sp>
      <p:sp>
        <p:nvSpPr>
          <p:cNvPr id="22" name="Content Placeholder 5">
            <a:extLst>
              <a:ext uri="{FF2B5EF4-FFF2-40B4-BE49-F238E27FC236}">
                <a16:creationId xmlns:a16="http://schemas.microsoft.com/office/drawing/2014/main" id="{B221D190-DA82-8C40-A021-F49C1BA940D0}"/>
              </a:ext>
            </a:extLst>
          </p:cNvPr>
          <p:cNvSpPr>
            <a:spLocks noGrp="1"/>
          </p:cNvSpPr>
          <p:nvPr>
            <p:ph sz="quarter" idx="11"/>
          </p:nvPr>
        </p:nvSpPr>
        <p:spPr>
          <a:xfrm>
            <a:off x="1079996" y="1605300"/>
            <a:ext cx="10029604" cy="26028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dirty="0"/>
          </a:p>
        </p:txBody>
      </p:sp>
    </p:spTree>
    <p:extLst>
      <p:ext uri="{BB962C8B-B14F-4D97-AF65-F5344CB8AC3E}">
        <p14:creationId xmlns:p14="http://schemas.microsoft.com/office/powerpoint/2010/main" val="11068181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3_text in 2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50652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6411600" y="1602250"/>
            <a:ext cx="5065200" cy="38664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4" name="Text Placeholder 7">
            <a:extLst>
              <a:ext uri="{FF2B5EF4-FFF2-40B4-BE49-F238E27FC236}">
                <a16:creationId xmlns:a16="http://schemas.microsoft.com/office/drawing/2014/main" id="{04E5114A-A862-B140-9B54-72F0C4AD521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31BA360A-D6E3-4147-BF41-108A0977E23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CC8980E1-F990-A948-B8EE-D64D6FDADD7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2736576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4_text or graph in right column">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58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5691598" y="1602250"/>
            <a:ext cx="5785202" cy="4073968"/>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1" name="Text Placeholder 7">
            <a:extLst>
              <a:ext uri="{FF2B5EF4-FFF2-40B4-BE49-F238E27FC236}">
                <a16:creationId xmlns:a16="http://schemas.microsoft.com/office/drawing/2014/main" id="{66580AB3-FB14-6946-8D8A-0DAE43903496}"/>
              </a:ext>
            </a:extLst>
          </p:cNvPr>
          <p:cNvSpPr>
            <a:spLocks noGrp="1"/>
          </p:cNvSpPr>
          <p:nvPr>
            <p:ph type="body" sz="quarter" idx="31" hasCustomPrompt="1"/>
          </p:nvPr>
        </p:nvSpPr>
        <p:spPr>
          <a:xfrm>
            <a:off x="622214" y="1602249"/>
            <a:ext cx="43308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rgbClr val="060320"/>
                </a:solidFill>
                <a:latin typeface="Equip Extended" panose="02000503030000020004" pitchFamily="2" charset="77"/>
              </a:defRPr>
            </a:lvl1pPr>
          </a:lstStyle>
          <a:p>
            <a:pPr lvl="0"/>
            <a:r>
              <a:rPr lang="en-GB" dirty="0"/>
              <a:t>Edit description</a:t>
            </a:r>
          </a:p>
        </p:txBody>
      </p:sp>
      <p:sp>
        <p:nvSpPr>
          <p:cNvPr id="13" name="Title 1">
            <a:extLst>
              <a:ext uri="{FF2B5EF4-FFF2-40B4-BE49-F238E27FC236}">
                <a16:creationId xmlns:a16="http://schemas.microsoft.com/office/drawing/2014/main" id="{0BF60238-E321-3549-A8C0-EE0D527935C3}"/>
              </a:ext>
            </a:extLst>
          </p:cNvPr>
          <p:cNvSpPr>
            <a:spLocks noGrp="1"/>
          </p:cNvSpPr>
          <p:nvPr>
            <p:ph type="title" hasCustomPrompt="1"/>
          </p:nvPr>
        </p:nvSpPr>
        <p:spPr>
          <a:xfrm>
            <a:off x="626399" y="481125"/>
            <a:ext cx="43308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4E29A3D6-AE35-E54C-926B-EFDDDE811835}"/>
              </a:ext>
            </a:extLst>
          </p:cNvPr>
          <p:cNvSpPr>
            <a:spLocks noGrp="1"/>
          </p:cNvSpPr>
          <p:nvPr>
            <p:ph type="body" sz="quarter" idx="29" hasCustomPrompt="1"/>
          </p:nvPr>
        </p:nvSpPr>
        <p:spPr>
          <a:xfrm>
            <a:off x="626401" y="930188"/>
            <a:ext cx="43308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2294451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5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10181386" cy="2150195"/>
          </a:xfrm>
          <a:prstGeom prst="rect">
            <a:avLst/>
          </a:prstGeom>
        </p:spPr>
        <p:txBody>
          <a:bodyPr wrap="square" tIns="72000" numCol="3" spcCol="720000" anchor="t">
            <a:spAutoFit/>
          </a:bodyPr>
          <a:lstStyle>
            <a:lvl1pPr marL="0" indent="0">
              <a:lnSpc>
                <a:spcPct val="100000"/>
              </a:lnSpc>
              <a:buFont typeface="+mj-lt"/>
              <a:buNone/>
              <a:defRPr sz="1200" b="0" i="0">
                <a:solidFill>
                  <a:schemeClr val="tx1"/>
                </a:solidFill>
                <a:latin typeface="Equip Light" panose="02000503000000020004" pitchFamily="2" charset="77"/>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a:t>
            </a:r>
            <a:r>
              <a:rPr lang="en-GB" dirty="0" err="1"/>
              <a:t>Risus</a:t>
            </a:r>
            <a:r>
              <a:rPr lang="en-GB" dirty="0"/>
              <a:t> </a:t>
            </a:r>
            <a:r>
              <a:rPr lang="en-GB" dirty="0" err="1"/>
              <a:t>feugiat</a:t>
            </a:r>
            <a:r>
              <a:rPr lang="en-GB" dirty="0"/>
              <a:t> in ante </a:t>
            </a:r>
            <a:r>
              <a:rPr lang="en-GB" dirty="0" err="1"/>
              <a:t>metus</a:t>
            </a:r>
            <a:r>
              <a:rPr lang="en-GB" dirty="0"/>
              <a:t> dictum. </a:t>
            </a:r>
            <a:r>
              <a:rPr lang="en-GB" dirty="0" err="1"/>
              <a:t>Tincidunt</a:t>
            </a:r>
            <a:r>
              <a:rPr lang="en-GB" dirty="0"/>
              <a:t> </a:t>
            </a:r>
            <a:r>
              <a:rPr lang="en-GB" dirty="0" err="1"/>
              <a:t>praesent</a:t>
            </a:r>
            <a:r>
              <a:rPr lang="en-GB" dirty="0"/>
              <a:t> semper </a:t>
            </a:r>
            <a:r>
              <a:rPr lang="en-GB" dirty="0" err="1"/>
              <a:t>feugiat</a:t>
            </a:r>
            <a:r>
              <a:rPr lang="en-GB" dirty="0"/>
              <a:t> </a:t>
            </a:r>
            <a:r>
              <a:rPr lang="en-GB" dirty="0" err="1"/>
              <a:t>nibh</a:t>
            </a:r>
            <a:r>
              <a:rPr lang="en-GB" dirty="0"/>
              <a:t>  </a:t>
            </a:r>
            <a:r>
              <a:rPr lang="en-GB" dirty="0" err="1"/>
              <a:t>sed</a:t>
            </a:r>
            <a:r>
              <a:rPr lang="en-GB" dirty="0"/>
              <a:t> pulvinar. Proin libero </a:t>
            </a:r>
            <a:r>
              <a:rPr lang="en-GB" dirty="0" err="1"/>
              <a:t>nunc</a:t>
            </a:r>
            <a:r>
              <a:rPr lang="en-GB" dirty="0"/>
              <a:t> </a:t>
            </a:r>
            <a:r>
              <a:rPr lang="en-GB" dirty="0" err="1"/>
              <a:t>consequat</a:t>
            </a:r>
            <a:r>
              <a:rPr lang="en-GB" dirty="0"/>
              <a:t> </a:t>
            </a:r>
            <a:r>
              <a:rPr lang="en-GB" dirty="0" err="1"/>
              <a:t>interdum</a:t>
            </a:r>
            <a:r>
              <a:rPr lang="en-GB" dirty="0"/>
              <a:t> </a:t>
            </a:r>
            <a:r>
              <a:rPr lang="en-GB" dirty="0" err="1"/>
              <a:t>varius</a:t>
            </a:r>
            <a:r>
              <a:rPr lang="en-GB" dirty="0"/>
              <a:t> sit </a:t>
            </a:r>
            <a:r>
              <a:rPr lang="en-GB" dirty="0" err="1"/>
              <a:t>amet</a:t>
            </a:r>
            <a:r>
              <a:rPr lang="en-GB" dirty="0"/>
              <a:t>. </a:t>
            </a:r>
            <a:r>
              <a:rPr lang="en-GB" dirty="0" err="1"/>
              <a:t>Sagittis</a:t>
            </a:r>
            <a:r>
              <a:rPr lang="en-GB" dirty="0"/>
              <a:t> id </a:t>
            </a:r>
            <a:r>
              <a:rPr lang="en-GB" dirty="0" err="1"/>
              <a:t>consectetur</a:t>
            </a:r>
            <a:r>
              <a:rPr lang="en-GB" dirty="0"/>
              <a:t> </a:t>
            </a:r>
            <a:r>
              <a:rPr lang="en-GB" dirty="0" err="1"/>
              <a:t>purus</a:t>
            </a:r>
            <a:r>
              <a:rPr lang="en-GB" dirty="0"/>
              <a:t> </a:t>
            </a:r>
            <a:r>
              <a:rPr lang="en-GB" dirty="0" err="1"/>
              <a:t>ut.</a:t>
            </a:r>
            <a:r>
              <a:rPr lang="en-GB" dirty="0"/>
              <a:t> </a:t>
            </a:r>
            <a:r>
              <a:rPr lang="en-GB" dirty="0" err="1"/>
              <a:t>Aliquam</a:t>
            </a:r>
            <a:r>
              <a:rPr lang="en-GB" dirty="0"/>
              <a:t> </a:t>
            </a:r>
            <a:r>
              <a:rPr lang="en-GB" dirty="0" err="1"/>
              <a:t>faucibus</a:t>
            </a:r>
            <a:r>
              <a:rPr lang="en-GB" dirty="0"/>
              <a:t> </a:t>
            </a:r>
            <a:r>
              <a:rPr lang="en-GB" dirty="0" err="1"/>
              <a:t>purus</a:t>
            </a:r>
            <a:r>
              <a:rPr lang="en-GB" dirty="0"/>
              <a:t> in </a:t>
            </a:r>
            <a:r>
              <a:rPr lang="en-GB" dirty="0" err="1"/>
              <a:t>massa</a:t>
            </a:r>
            <a:r>
              <a:rPr lang="en-GB" dirty="0"/>
              <a:t> </a:t>
            </a:r>
            <a:r>
              <a:rPr lang="en-GB" dirty="0" err="1"/>
              <a:t>tempor</a:t>
            </a:r>
            <a:r>
              <a:rPr lang="en-GB" dirty="0"/>
              <a:t> </a:t>
            </a:r>
            <a:r>
              <a:rPr lang="en-GB" dirty="0" err="1"/>
              <a:t>nec</a:t>
            </a:r>
            <a:r>
              <a:rPr lang="en-GB" dirty="0"/>
              <a:t> feu </a:t>
            </a:r>
            <a:r>
              <a:rPr lang="en-GB" dirty="0" err="1"/>
              <a:t>giat</a:t>
            </a:r>
            <a:r>
              <a:rPr lang="en-GB" dirty="0"/>
              <a:t> </a:t>
            </a:r>
            <a:r>
              <a:rPr lang="en-GB" dirty="0" err="1"/>
              <a:t>nisl</a:t>
            </a:r>
            <a:r>
              <a:rPr lang="en-GB" dirty="0"/>
              <a:t> </a:t>
            </a:r>
            <a:r>
              <a:rPr lang="en-GB" dirty="0" err="1"/>
              <a:t>pretium</a:t>
            </a:r>
            <a:r>
              <a:rPr lang="en-GB" dirty="0"/>
              <a:t>. </a:t>
            </a:r>
            <a:r>
              <a:rPr lang="en-GB" dirty="0" err="1"/>
              <a:t>Tempor</a:t>
            </a:r>
            <a:r>
              <a:rPr lang="en-GB" dirty="0"/>
              <a:t> </a:t>
            </a:r>
            <a:r>
              <a:rPr lang="en-GB" dirty="0" err="1"/>
              <a:t>commodo</a:t>
            </a:r>
            <a:r>
              <a:rPr lang="en-GB" dirty="0"/>
              <a:t> </a:t>
            </a:r>
            <a:r>
              <a:rPr lang="en-GB" dirty="0" err="1"/>
              <a:t>ullam</a:t>
            </a:r>
            <a:r>
              <a:rPr lang="en-GB" dirty="0"/>
              <a:t> </a:t>
            </a:r>
            <a:r>
              <a:rPr lang="en-GB" dirty="0" err="1"/>
              <a:t>corper</a:t>
            </a:r>
            <a:r>
              <a:rPr lang="en-GB" dirty="0"/>
              <a:t> a </a:t>
            </a:r>
            <a:r>
              <a:rPr lang="en-GB" dirty="0" err="1"/>
              <a:t>lacus</a:t>
            </a:r>
            <a:r>
              <a:rPr lang="en-GB" dirty="0"/>
              <a:t> vestibulum. Semper </a:t>
            </a:r>
            <a:r>
              <a:rPr lang="en-GB" dirty="0" err="1"/>
              <a:t>risus</a:t>
            </a:r>
            <a:r>
              <a:rPr lang="en-GB" dirty="0"/>
              <a:t> in </a:t>
            </a:r>
            <a:r>
              <a:rPr lang="en-GB" dirty="0" err="1"/>
              <a:t>hendrerit</a:t>
            </a:r>
            <a:r>
              <a:rPr lang="en-GB" dirty="0"/>
              <a:t> gravida </a:t>
            </a:r>
            <a:r>
              <a:rPr lang="en-GB" dirty="0" err="1"/>
              <a:t>rutrum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a:t>
            </a:r>
            <a:r>
              <a:rPr lang="en-GB" dirty="0" err="1"/>
              <a:t>ullamcorper</a:t>
            </a:r>
            <a:r>
              <a:rPr lang="en-GB" dirty="0"/>
              <a:t> </a:t>
            </a:r>
            <a:r>
              <a:rPr lang="en-GB" dirty="0" err="1"/>
              <a:t>malesuada</a:t>
            </a:r>
            <a:r>
              <a:rPr lang="en-GB" dirty="0"/>
              <a:t>.       Ac </a:t>
            </a:r>
            <a:r>
              <a:rPr lang="en-GB" dirty="0" err="1"/>
              <a:t>felis</a:t>
            </a:r>
            <a:r>
              <a:rPr lang="en-GB" dirty="0"/>
              <a:t> </a:t>
            </a:r>
            <a:r>
              <a:rPr lang="en-GB" dirty="0" err="1"/>
              <a:t>donec</a:t>
            </a:r>
            <a:r>
              <a:rPr lang="en-GB" dirty="0"/>
              <a:t> et </a:t>
            </a:r>
            <a:r>
              <a:rPr lang="en-GB" dirty="0" err="1"/>
              <a:t>odio</a:t>
            </a:r>
            <a:r>
              <a:rPr lang="en-GB" dirty="0"/>
              <a:t> </a:t>
            </a:r>
            <a:r>
              <a:rPr lang="en-GB" dirty="0" err="1"/>
              <a:t>pellentesque</a:t>
            </a:r>
            <a:r>
              <a:rPr lang="en-GB" dirty="0"/>
              <a:t> diam. In vitae </a:t>
            </a:r>
            <a:r>
              <a:rPr lang="en-GB" dirty="0" err="1"/>
              <a:t>turpis</a:t>
            </a:r>
            <a:r>
              <a:rPr lang="en-GB" dirty="0"/>
              <a:t> </a:t>
            </a:r>
            <a:r>
              <a:rPr lang="en-GB" dirty="0" err="1"/>
              <a:t>massa</a:t>
            </a:r>
            <a:r>
              <a:rPr lang="en-GB" dirty="0"/>
              <a:t> </a:t>
            </a:r>
            <a:r>
              <a:rPr lang="en-GB" dirty="0" err="1"/>
              <a:t>sed</a:t>
            </a:r>
            <a:r>
              <a:rPr lang="en-GB" dirty="0"/>
              <a:t> </a:t>
            </a:r>
            <a:r>
              <a:rPr lang="en-GB" dirty="0" err="1"/>
              <a:t>elementum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Et </a:t>
            </a:r>
            <a:r>
              <a:rPr lang="en-GB" dirty="0" err="1"/>
              <a:t>tortor</a:t>
            </a:r>
            <a:r>
              <a:rPr lang="en-GB" dirty="0"/>
              <a:t> at </a:t>
            </a:r>
            <a:r>
              <a:rPr lang="en-GB" dirty="0" err="1"/>
              <a:t>risus</a:t>
            </a:r>
            <a:r>
              <a:rPr lang="en-GB" dirty="0"/>
              <a:t> </a:t>
            </a:r>
            <a:r>
              <a:rPr lang="en-GB" dirty="0" err="1"/>
              <a:t>viverra</a:t>
            </a:r>
            <a:r>
              <a:rPr lang="en-GB" dirty="0"/>
              <a:t> </a:t>
            </a:r>
            <a:r>
              <a:rPr lang="en-GB" dirty="0" err="1"/>
              <a:t>adipiscing</a:t>
            </a:r>
            <a:r>
              <a:rPr lang="en-GB" dirty="0"/>
              <a:t> at in. Cursus </a:t>
            </a:r>
            <a:r>
              <a:rPr lang="en-GB" dirty="0" err="1"/>
              <a:t>risus</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r>
            <a:r>
              <a:rPr lang="en-GB" dirty="0" err="1"/>
              <a:t>pellentesque</a:t>
            </a:r>
            <a:r>
              <a:rPr lang="en-GB" dirty="0"/>
              <a:t> </a:t>
            </a:r>
            <a:r>
              <a:rPr lang="en-GB" dirty="0" err="1"/>
              <a:t>elit</a:t>
            </a:r>
            <a:r>
              <a:rPr lang="en-GB" dirty="0"/>
              <a:t>. Nunc </a:t>
            </a:r>
            <a:r>
              <a:rPr lang="en-GB" dirty="0" err="1"/>
              <a:t>vel</a:t>
            </a:r>
            <a:r>
              <a:rPr lang="en-GB" dirty="0"/>
              <a:t> </a:t>
            </a:r>
            <a:r>
              <a:rPr lang="en-GB" dirty="0" err="1"/>
              <a:t>risus</a:t>
            </a:r>
            <a:r>
              <a:rPr lang="en-GB" dirty="0"/>
              <a:t> </a:t>
            </a:r>
            <a:r>
              <a:rPr lang="en-GB" dirty="0" err="1"/>
              <a:t>commodo</a:t>
            </a:r>
            <a:r>
              <a:rPr lang="en-GB" dirty="0"/>
              <a:t> </a:t>
            </a:r>
            <a:r>
              <a:rPr lang="en-GB" dirty="0" err="1"/>
              <a:t>viverra</a:t>
            </a:r>
            <a:r>
              <a:rPr lang="en-GB" dirty="0"/>
              <a:t> </a:t>
            </a:r>
            <a:r>
              <a:rPr lang="en-GB" dirty="0" err="1"/>
              <a:t>maecenas</a:t>
            </a:r>
            <a:r>
              <a:rPr lang="en-GB" dirty="0"/>
              <a:t>.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duis</a:t>
            </a:r>
            <a:r>
              <a:rPr lang="en-GB" dirty="0"/>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720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paragraph headline</a:t>
            </a:r>
            <a:endParaRPr lang="en-PT" dirty="0"/>
          </a:p>
        </p:txBody>
      </p:sp>
      <p:sp>
        <p:nvSpPr>
          <p:cNvPr id="8" name="Text Placeholder 7">
            <a:extLst>
              <a:ext uri="{FF2B5EF4-FFF2-40B4-BE49-F238E27FC236}">
                <a16:creationId xmlns:a16="http://schemas.microsoft.com/office/drawing/2014/main" id="{2B194115-C80D-C847-B4D6-BB1148451F3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8839139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6_Bullet List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4438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4438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8254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8254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2" name="Text Placeholder 7">
            <a:extLst>
              <a:ext uri="{FF2B5EF4-FFF2-40B4-BE49-F238E27FC236}">
                <a16:creationId xmlns:a16="http://schemas.microsoft.com/office/drawing/2014/main" id="{9DE1E3AC-AA13-E348-B65E-35E523F0E538}"/>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626398" y="481125"/>
            <a:ext cx="70523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626401" y="930188"/>
            <a:ext cx="70523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0251418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_7_Bullet List 2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6346800"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6346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1" name="Text Placeholder 7">
            <a:extLst>
              <a:ext uri="{FF2B5EF4-FFF2-40B4-BE49-F238E27FC236}">
                <a16:creationId xmlns:a16="http://schemas.microsoft.com/office/drawing/2014/main" id="{9CFAFAB4-3447-804B-87EA-0C0D570EDE3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2" name="Title 1">
            <a:extLst>
              <a:ext uri="{FF2B5EF4-FFF2-40B4-BE49-F238E27FC236}">
                <a16:creationId xmlns:a16="http://schemas.microsoft.com/office/drawing/2014/main" id="{5E5AE374-2ADF-864F-A858-448473196A08}"/>
              </a:ext>
            </a:extLst>
          </p:cNvPr>
          <p:cNvSpPr>
            <a:spLocks noGrp="1"/>
          </p:cNvSpPr>
          <p:nvPr>
            <p:ph type="title" hasCustomPrompt="1"/>
          </p:nvPr>
        </p:nvSpPr>
        <p:spPr>
          <a:xfrm>
            <a:off x="626398" y="481125"/>
            <a:ext cx="5143814"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560A6211-3D42-EB4C-9806-39784F79A21F}"/>
              </a:ext>
            </a:extLst>
          </p:cNvPr>
          <p:cNvSpPr>
            <a:spLocks noGrp="1"/>
          </p:cNvSpPr>
          <p:nvPr>
            <p:ph type="body" sz="quarter" idx="29" hasCustomPrompt="1"/>
          </p:nvPr>
        </p:nvSpPr>
        <p:spPr>
          <a:xfrm>
            <a:off x="626401" y="930188"/>
            <a:ext cx="5143814"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776746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endParaRPr lang="en-PT" dirty="0"/>
          </a:p>
        </p:txBody>
      </p:sp>
      <p:sp>
        <p:nvSpPr>
          <p:cNvPr id="6" name="Footer Placeholder 5"/>
          <p:cNvSpPr>
            <a:spLocks noGrp="1"/>
          </p:cNvSpPr>
          <p:nvPr>
            <p:ph type="ftr" sz="quarter" idx="11"/>
          </p:nvPr>
        </p:nvSpPr>
        <p:spPr/>
        <p:txBody>
          <a:bodyPr/>
          <a:lstStyle/>
          <a:p>
            <a:r>
              <a:rPr lang="en-US"/>
              <a:t>@2020 Nagarro - All rights reserved</a:t>
            </a:r>
            <a:endParaRPr lang="en-PT"/>
          </a:p>
        </p:txBody>
      </p:sp>
      <p:sp>
        <p:nvSpPr>
          <p:cNvPr id="7" name="Slide Number Placeholder 6"/>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1410677659"/>
      </p:ext>
    </p:extLst>
  </p:cSld>
  <p:clrMapOvr>
    <a:masterClrMapping/>
  </p:clrMapOvr>
  <p:hf sldNum="0"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6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solidFill>
                  <a:srgbClr val="00DBA9"/>
                </a:solid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791254" y="360000"/>
            <a:ext cx="5040000" cy="6138000"/>
          </a:xfrm>
          <a:solidFill>
            <a:schemeClr val="bg1"/>
          </a:solidFill>
        </p:spPr>
        <p:txBody>
          <a:bodyPr/>
          <a:lstStyle>
            <a:lvl1pPr marL="0" indent="0">
              <a:buNone/>
              <a:defRPr>
                <a:noFill/>
              </a:defRPr>
            </a:lvl1pPr>
          </a:lstStyle>
          <a:p>
            <a:r>
              <a:rPr lang="en-US"/>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626399" y="1885395"/>
            <a:ext cx="5455376"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626399" y="1333692"/>
            <a:ext cx="5455376" cy="611312"/>
          </a:xfrm>
          <a:prstGeom prst="rect">
            <a:avLst/>
          </a:prstGeom>
        </p:spPr>
        <p:txBody>
          <a:bodyPr wrap="square" tIns="72000" anchor="t">
            <a:spAutoFit/>
          </a:bodyPr>
          <a:lstStyle>
            <a:lvl1pPr>
              <a:lnSpc>
                <a:spcPct val="100000"/>
              </a:lnSpc>
              <a:defRPr sz="3200" b="1" i="0">
                <a:solidFill>
                  <a:srgbClr val="060320"/>
                </a:solidFill>
                <a:latin typeface="Equip Extended" panose="02000503030000020004" pitchFamily="2" charset="77"/>
              </a:defRPr>
            </a:lvl1pPr>
          </a:lstStyle>
          <a:p>
            <a:r>
              <a:rPr lang="en-GB" dirty="0"/>
              <a:t>Edit title</a:t>
            </a:r>
            <a:endParaRPr lang="en-PT" dirty="0"/>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626399"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rgbClr val="060320"/>
                </a:solidFill>
                <a:latin typeface="Equip Light" panose="02000503000000020004" pitchFamily="2" charset="77"/>
              </a:defRPr>
            </a:lvl1pPr>
          </a:lstStyle>
          <a:p>
            <a:pPr lvl="0"/>
            <a:r>
              <a:rPr lang="en-GB" dirty="0"/>
              <a:t>Edit description; feel free to change </a:t>
            </a:r>
            <a:r>
              <a:rPr lang="en-GB" dirty="0" err="1"/>
              <a:t>color</a:t>
            </a:r>
            <a:r>
              <a:rPr lang="en-GB" dirty="0"/>
              <a:t> of photo-frame to “nightfall-blue” (#13294B) or to “lavender-purple” (#2E008B) </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6393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863712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_2_Photo 1 Lef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360000" y="360000"/>
            <a:ext cx="5040000" cy="6138000"/>
          </a:xfrm>
          <a:solidFill>
            <a:schemeClr val="bg1"/>
          </a:solidFill>
        </p:spPr>
        <p:txBody>
          <a:bodyPr/>
          <a:lstStyle>
            <a:lvl1pPr marL="0" indent="0">
              <a:buNone/>
              <a:defRPr>
                <a:noFill/>
              </a:defRPr>
            </a:lvl1pPr>
          </a:lstStyle>
          <a:p>
            <a:r>
              <a:rPr lang="en-US"/>
              <a:t>Click icon to add picture</a:t>
            </a:r>
            <a:endParaRPr lang="en-PT" dirty="0"/>
          </a:p>
        </p:txBody>
      </p:sp>
      <p:pic>
        <p:nvPicPr>
          <p:cNvPr id="7" name="Graphic 6">
            <a:extLst>
              <a:ext uri="{FF2B5EF4-FFF2-40B4-BE49-F238E27FC236}">
                <a16:creationId xmlns:a16="http://schemas.microsoft.com/office/drawing/2014/main" id="{68B0E22B-FCE9-754C-80EB-DF1C8C38A2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2" name="Text Placeholder 7">
            <a:extLst>
              <a:ext uri="{FF2B5EF4-FFF2-40B4-BE49-F238E27FC236}">
                <a16:creationId xmlns:a16="http://schemas.microsoft.com/office/drawing/2014/main" id="{733D04BC-2029-5F42-B2DA-18FE12DFDB5B}"/>
              </a:ext>
            </a:extLst>
          </p:cNvPr>
          <p:cNvSpPr>
            <a:spLocks noGrp="1"/>
          </p:cNvSpPr>
          <p:nvPr>
            <p:ph type="body" sz="quarter" idx="10" hasCustomPrompt="1"/>
          </p:nvPr>
        </p:nvSpPr>
        <p:spPr>
          <a:xfrm>
            <a:off x="61221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3" name="Text Placeholder 7">
            <a:extLst>
              <a:ext uri="{FF2B5EF4-FFF2-40B4-BE49-F238E27FC236}">
                <a16:creationId xmlns:a16="http://schemas.microsoft.com/office/drawing/2014/main" id="{0EA34B8E-7E97-A543-A4A5-F722DD3790F1}"/>
              </a:ext>
            </a:extLst>
          </p:cNvPr>
          <p:cNvSpPr>
            <a:spLocks noGrp="1"/>
          </p:cNvSpPr>
          <p:nvPr>
            <p:ph type="body" sz="quarter" idx="12" hasCustomPrompt="1"/>
          </p:nvPr>
        </p:nvSpPr>
        <p:spPr>
          <a:xfrm>
            <a:off x="6109200" y="1885395"/>
            <a:ext cx="5455376"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
        <p:nvSpPr>
          <p:cNvPr id="15" name="Title 1">
            <a:extLst>
              <a:ext uri="{FF2B5EF4-FFF2-40B4-BE49-F238E27FC236}">
                <a16:creationId xmlns:a16="http://schemas.microsoft.com/office/drawing/2014/main" id="{2D4316BD-0421-5643-9C3E-86BD0386F83A}"/>
              </a:ext>
            </a:extLst>
          </p:cNvPr>
          <p:cNvSpPr>
            <a:spLocks noGrp="1"/>
          </p:cNvSpPr>
          <p:nvPr>
            <p:ph type="title" hasCustomPrompt="1"/>
          </p:nvPr>
        </p:nvSpPr>
        <p:spPr>
          <a:xfrm>
            <a:off x="6109200" y="1333692"/>
            <a:ext cx="5455376" cy="611312"/>
          </a:xfrm>
          <a:prstGeom prst="rect">
            <a:avLst/>
          </a:prstGeom>
        </p:spPr>
        <p:txBody>
          <a:bodyPr wrap="square" tIns="72000" anchor="t">
            <a:spAutoFit/>
          </a:bodyPr>
          <a:lstStyle>
            <a:lvl1pPr>
              <a:lnSpc>
                <a:spcPct val="100000"/>
              </a:lnSpc>
              <a:defRPr sz="3200" b="1" i="0">
                <a:solidFill>
                  <a:schemeClr val="tx1"/>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2D96C5BE-73D1-584A-99EB-3318DF8F4DDC}"/>
              </a:ext>
            </a:extLst>
          </p:cNvPr>
          <p:cNvSpPr>
            <a:spLocks noGrp="1"/>
          </p:cNvSpPr>
          <p:nvPr>
            <p:ph type="body" sz="quarter" idx="31" hasCustomPrompt="1"/>
          </p:nvPr>
        </p:nvSpPr>
        <p:spPr>
          <a:xfrm>
            <a:off x="6109200"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chemeClr val="tx1"/>
                </a:solidFill>
                <a:latin typeface="Equip Light" panose="02000503000000020004" pitchFamily="2" charset="77"/>
              </a:defRPr>
            </a:lvl1pPr>
          </a:lstStyle>
          <a:p>
            <a:pPr lvl="0"/>
            <a:r>
              <a:rPr lang="en-GB" dirty="0"/>
              <a:t>Edit description; feel free to change </a:t>
            </a:r>
            <a:r>
              <a:rPr lang="en-GB" dirty="0" err="1"/>
              <a:t>color</a:t>
            </a:r>
            <a:r>
              <a:rPr lang="en-GB" dirty="0"/>
              <a:t> of photo-frame to “nightfall-blue” (#13294B) or to “lavender-purple” (#2E008B) </a:t>
            </a:r>
          </a:p>
        </p:txBody>
      </p:sp>
    </p:spTree>
    <p:extLst>
      <p:ext uri="{BB962C8B-B14F-4D97-AF65-F5344CB8AC3E}">
        <p14:creationId xmlns:p14="http://schemas.microsoft.com/office/powerpoint/2010/main" val="28817105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3_Grid 2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21976791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_4_Grid 2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1836526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5_Grid 3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720000" y="720000"/>
            <a:ext cx="6976800"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8006400" y="720000"/>
            <a:ext cx="348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8006400" y="3574801"/>
            <a:ext cx="348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1003539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_6_Grid 3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4518000" y="720000"/>
            <a:ext cx="6976800"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48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48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868251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_7_Grid 6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6" name="Picture Placeholder 13">
            <a:extLst>
              <a:ext uri="{FF2B5EF4-FFF2-40B4-BE49-F238E27FC236}">
                <a16:creationId xmlns:a16="http://schemas.microsoft.com/office/drawing/2014/main" id="{69686BD6-A489-A646-BD24-A630E50308B0}"/>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7" name="Picture Placeholder 13">
            <a:extLst>
              <a:ext uri="{FF2B5EF4-FFF2-40B4-BE49-F238E27FC236}">
                <a16:creationId xmlns:a16="http://schemas.microsoft.com/office/drawing/2014/main" id="{91CA29EE-A240-7449-9954-F5D2512BF64A}"/>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8" name="Picture Placeholder 13">
            <a:extLst>
              <a:ext uri="{FF2B5EF4-FFF2-40B4-BE49-F238E27FC236}">
                <a16:creationId xmlns:a16="http://schemas.microsoft.com/office/drawing/2014/main" id="{71D5FEED-102B-CE49-9500-8FB69CEBADC1}"/>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9" name="Picture Placeholder 13">
            <a:extLst>
              <a:ext uri="{FF2B5EF4-FFF2-40B4-BE49-F238E27FC236}">
                <a16:creationId xmlns:a16="http://schemas.microsoft.com/office/drawing/2014/main" id="{4FF02295-B65A-514C-ADDC-AC2EBD35FA71}"/>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9544929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8_Grid 6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0" name="Picture Placeholder 13">
            <a:extLst>
              <a:ext uri="{FF2B5EF4-FFF2-40B4-BE49-F238E27FC236}">
                <a16:creationId xmlns:a16="http://schemas.microsoft.com/office/drawing/2014/main" id="{57A9786E-9E9A-694F-9DFE-5A81C7DCBD3E}"/>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1" name="Picture Placeholder 13">
            <a:extLst>
              <a:ext uri="{FF2B5EF4-FFF2-40B4-BE49-F238E27FC236}">
                <a16:creationId xmlns:a16="http://schemas.microsoft.com/office/drawing/2014/main" id="{3FC6617E-3AA0-7F44-BB6E-A95F6B4AD9FD}"/>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2" name="Picture Placeholder 13">
            <a:extLst>
              <a:ext uri="{FF2B5EF4-FFF2-40B4-BE49-F238E27FC236}">
                <a16:creationId xmlns:a16="http://schemas.microsoft.com/office/drawing/2014/main" id="{DC037D5D-6243-624A-998E-8948B19940F2}"/>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33C411A-570E-A548-AA0F-A1B4552CAA3C}"/>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360825692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7_1_Statement">
    <p:bg>
      <p:bgPr>
        <a:solidFill>
          <a:schemeClr val="bg1"/>
        </a:solidFill>
        <a:effectLst/>
      </p:bgPr>
    </p:bg>
    <p:spTree>
      <p:nvGrpSpPr>
        <p:cNvPr id="1" name=""/>
        <p:cNvGrpSpPr/>
        <p:nvPr/>
      </p:nvGrpSpPr>
      <p:grpSpPr>
        <a:xfrm>
          <a:off x="0" y="0"/>
          <a:ext cx="0" cy="0"/>
          <a:chOff x="0" y="0"/>
          <a:chExt cx="0" cy="0"/>
        </a:xfrm>
      </p:grpSpPr>
      <p:pic>
        <p:nvPicPr>
          <p:cNvPr id="10" name="r1Artboard 2edsw.pdf" descr="r1Artboard 2edsw.pdf">
            <a:extLst>
              <a:ext uri="{FF2B5EF4-FFF2-40B4-BE49-F238E27FC236}">
                <a16:creationId xmlns:a16="http://schemas.microsoft.com/office/drawing/2014/main" id="{3576F7A7-93EC-2644-B6A7-F2AB1B07ADE0}"/>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8" name="Text Placeholder 7">
            <a:extLst>
              <a:ext uri="{FF2B5EF4-FFF2-40B4-BE49-F238E27FC236}">
                <a16:creationId xmlns:a16="http://schemas.microsoft.com/office/drawing/2014/main" id="{F58B3105-25FA-4A42-9600-479307B2997E}"/>
              </a:ext>
            </a:extLst>
          </p:cNvPr>
          <p:cNvSpPr>
            <a:spLocks noGrp="1"/>
          </p:cNvSpPr>
          <p:nvPr>
            <p:ph type="body" sz="quarter" idx="10" hasCustomPrompt="1"/>
          </p:nvPr>
        </p:nvSpPr>
        <p:spPr>
          <a:xfrm>
            <a:off x="639385" y="5876515"/>
            <a:ext cx="10977813"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1" name="Title 1">
            <a:extLst>
              <a:ext uri="{FF2B5EF4-FFF2-40B4-BE49-F238E27FC236}">
                <a16:creationId xmlns:a16="http://schemas.microsoft.com/office/drawing/2014/main" id="{33D0B1C6-E0E5-8A44-99DC-9E76979882FA}"/>
              </a:ext>
            </a:extLst>
          </p:cNvPr>
          <p:cNvSpPr>
            <a:spLocks noGrp="1"/>
          </p:cNvSpPr>
          <p:nvPr>
            <p:ph type="title" hasCustomPrompt="1"/>
          </p:nvPr>
        </p:nvSpPr>
        <p:spPr>
          <a:xfrm>
            <a:off x="611120" y="3078393"/>
            <a:ext cx="9767782" cy="718787"/>
          </a:xfrm>
          <a:prstGeom prst="rect">
            <a:avLst/>
          </a:prstGeom>
        </p:spPr>
        <p:txBody>
          <a:bodyPr anchor="ctr">
            <a:spAutoFit/>
          </a:bodyPr>
          <a:lstStyle>
            <a:lvl1pPr>
              <a:lnSpc>
                <a:spcPct val="80000"/>
              </a:lnSpc>
              <a:defRPr sz="4800" b="0" i="0">
                <a:solidFill>
                  <a:schemeClr val="tx1"/>
                </a:solidFill>
                <a:latin typeface="Equip Extended" panose="02000503030000020004" pitchFamily="2" charset="77"/>
              </a:defRPr>
            </a:lvl1pPr>
          </a:lstStyle>
          <a:p>
            <a:r>
              <a:rPr lang="en-GB" dirty="0"/>
              <a:t>Edit multiline description</a:t>
            </a:r>
            <a:endParaRPr lang="en-PT" dirty="0"/>
          </a:p>
        </p:txBody>
      </p:sp>
    </p:spTree>
    <p:extLst>
      <p:ext uri="{BB962C8B-B14F-4D97-AF65-F5344CB8AC3E}">
        <p14:creationId xmlns:p14="http://schemas.microsoft.com/office/powerpoint/2010/main" val="122542879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7_2_Metric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C53473C3-C404-2743-B2A2-9D23CE924764}"/>
              </a:ext>
            </a:extLst>
          </p:cNvPr>
          <p:cNvSpPr>
            <a:spLocks noGrp="1"/>
          </p:cNvSpPr>
          <p:nvPr>
            <p:ph type="body" sz="quarter" idx="30" hasCustomPrompt="1"/>
          </p:nvPr>
        </p:nvSpPr>
        <p:spPr>
          <a:xfrm>
            <a:off x="626401"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5F8B4A23-603A-8F49-8648-44A6048B1CF1}"/>
              </a:ext>
            </a:extLst>
          </p:cNvPr>
          <p:cNvSpPr>
            <a:spLocks noGrp="1"/>
          </p:cNvSpPr>
          <p:nvPr>
            <p:ph type="body" sz="quarter" idx="31" hasCustomPrompt="1"/>
          </p:nvPr>
        </p:nvSpPr>
        <p:spPr>
          <a:xfrm>
            <a:off x="626399"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200+</a:t>
            </a:r>
          </a:p>
        </p:txBody>
      </p:sp>
      <p:sp>
        <p:nvSpPr>
          <p:cNvPr id="14" name="Text Placeholder 7">
            <a:extLst>
              <a:ext uri="{FF2B5EF4-FFF2-40B4-BE49-F238E27FC236}">
                <a16:creationId xmlns:a16="http://schemas.microsoft.com/office/drawing/2014/main" id="{6DBC0087-E0A4-7848-B45F-A95E780A486D}"/>
              </a:ext>
            </a:extLst>
          </p:cNvPr>
          <p:cNvSpPr>
            <a:spLocks noGrp="1"/>
          </p:cNvSpPr>
          <p:nvPr>
            <p:ph type="body" sz="quarter" idx="32" hasCustomPrompt="1"/>
          </p:nvPr>
        </p:nvSpPr>
        <p:spPr>
          <a:xfrm>
            <a:off x="33816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6" name="Text Placeholder 7">
            <a:extLst>
              <a:ext uri="{FF2B5EF4-FFF2-40B4-BE49-F238E27FC236}">
                <a16:creationId xmlns:a16="http://schemas.microsoft.com/office/drawing/2014/main" id="{883CD8C0-F610-914A-A077-CB6A373027DA}"/>
              </a:ext>
            </a:extLst>
          </p:cNvPr>
          <p:cNvSpPr>
            <a:spLocks noGrp="1"/>
          </p:cNvSpPr>
          <p:nvPr>
            <p:ph type="body" sz="quarter" idx="33" hasCustomPrompt="1"/>
          </p:nvPr>
        </p:nvSpPr>
        <p:spPr>
          <a:xfrm>
            <a:off x="33815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30</a:t>
            </a:r>
          </a:p>
        </p:txBody>
      </p:sp>
      <p:sp>
        <p:nvSpPr>
          <p:cNvPr id="17" name="Text Placeholder 7">
            <a:extLst>
              <a:ext uri="{FF2B5EF4-FFF2-40B4-BE49-F238E27FC236}">
                <a16:creationId xmlns:a16="http://schemas.microsoft.com/office/drawing/2014/main" id="{C5EE4C83-AD16-254D-A9B0-751A598A052C}"/>
              </a:ext>
            </a:extLst>
          </p:cNvPr>
          <p:cNvSpPr>
            <a:spLocks noGrp="1"/>
          </p:cNvSpPr>
          <p:nvPr>
            <p:ph type="body" sz="quarter" idx="34" hasCustomPrompt="1"/>
          </p:nvPr>
        </p:nvSpPr>
        <p:spPr>
          <a:xfrm>
            <a:off x="60960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8" name="Text Placeholder 7">
            <a:extLst>
              <a:ext uri="{FF2B5EF4-FFF2-40B4-BE49-F238E27FC236}">
                <a16:creationId xmlns:a16="http://schemas.microsoft.com/office/drawing/2014/main" id="{03FD8D13-55DC-E742-87D4-EB8FD319EEA6}"/>
              </a:ext>
            </a:extLst>
          </p:cNvPr>
          <p:cNvSpPr>
            <a:spLocks noGrp="1"/>
          </p:cNvSpPr>
          <p:nvPr>
            <p:ph type="body" sz="quarter" idx="35" hasCustomPrompt="1"/>
          </p:nvPr>
        </p:nvSpPr>
        <p:spPr>
          <a:xfrm>
            <a:off x="60959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80+</a:t>
            </a:r>
          </a:p>
        </p:txBody>
      </p:sp>
      <p:sp>
        <p:nvSpPr>
          <p:cNvPr id="20" name="Text Placeholder 7">
            <a:extLst>
              <a:ext uri="{FF2B5EF4-FFF2-40B4-BE49-F238E27FC236}">
                <a16:creationId xmlns:a16="http://schemas.microsoft.com/office/drawing/2014/main" id="{16C8591E-250B-B34C-8747-FC680D1942EC}"/>
              </a:ext>
            </a:extLst>
          </p:cNvPr>
          <p:cNvSpPr>
            <a:spLocks noGrp="1"/>
          </p:cNvSpPr>
          <p:nvPr>
            <p:ph type="body" sz="quarter" idx="36" hasCustomPrompt="1"/>
          </p:nvPr>
        </p:nvSpPr>
        <p:spPr>
          <a:xfrm>
            <a:off x="88104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21" name="Text Placeholder 7">
            <a:extLst>
              <a:ext uri="{FF2B5EF4-FFF2-40B4-BE49-F238E27FC236}">
                <a16:creationId xmlns:a16="http://schemas.microsoft.com/office/drawing/2014/main" id="{2675FBF8-AC32-2148-BE3C-FD26BBB8104C}"/>
              </a:ext>
            </a:extLst>
          </p:cNvPr>
          <p:cNvSpPr>
            <a:spLocks noGrp="1"/>
          </p:cNvSpPr>
          <p:nvPr>
            <p:ph type="body" sz="quarter" idx="37" hasCustomPrompt="1"/>
          </p:nvPr>
        </p:nvSpPr>
        <p:spPr>
          <a:xfrm>
            <a:off x="88103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8,400</a:t>
            </a:r>
          </a:p>
        </p:txBody>
      </p:sp>
      <p:sp>
        <p:nvSpPr>
          <p:cNvPr id="15" name="Text Placeholder 7">
            <a:extLst>
              <a:ext uri="{FF2B5EF4-FFF2-40B4-BE49-F238E27FC236}">
                <a16:creationId xmlns:a16="http://schemas.microsoft.com/office/drawing/2014/main" id="{9DC2C14C-9EC2-194E-865F-584B25F4495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452F5668-36D5-EB4B-8289-165433B9677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1CF66929-3E91-ED4F-A55B-BD483966B32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896551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endParaRPr lang="en-PT" dirty="0"/>
          </a:p>
        </p:txBody>
      </p:sp>
      <p:sp>
        <p:nvSpPr>
          <p:cNvPr id="8" name="Footer Placeholder 7"/>
          <p:cNvSpPr>
            <a:spLocks noGrp="1"/>
          </p:cNvSpPr>
          <p:nvPr>
            <p:ph type="ftr" sz="quarter" idx="11"/>
          </p:nvPr>
        </p:nvSpPr>
        <p:spPr/>
        <p:txBody>
          <a:bodyPr/>
          <a:lstStyle/>
          <a:p>
            <a:r>
              <a:rPr lang="en-US"/>
              <a:t>@2020 Nagarro - All rights reserved</a:t>
            </a:r>
            <a:endParaRPr lang="en-PT"/>
          </a:p>
        </p:txBody>
      </p:sp>
      <p:sp>
        <p:nvSpPr>
          <p:cNvPr id="9" name="Slide Number Placeholder 8"/>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2471422542"/>
      </p:ext>
    </p:extLst>
  </p:cSld>
  <p:clrMapOvr>
    <a:masterClrMapping/>
  </p:clrMapOvr>
  <p:hf sldNum="0"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7_3_People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49" name="Image">
            <a:extLst>
              <a:ext uri="{FF2B5EF4-FFF2-40B4-BE49-F238E27FC236}">
                <a16:creationId xmlns:a16="http://schemas.microsoft.com/office/drawing/2014/main" id="{90D32E6D-2F9B-A946-8E9F-EE9BEB85E5C0}"/>
              </a:ext>
            </a:extLst>
          </p:cNvPr>
          <p:cNvSpPr>
            <a:spLocks noGrp="1" noChangeAspect="1"/>
          </p:cNvSpPr>
          <p:nvPr>
            <p:ph type="pic" sz="quarter" idx="30"/>
          </p:nvPr>
        </p:nvSpPr>
        <p:spPr>
          <a:xfrm>
            <a:off x="1195198"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2" name="Image">
            <a:extLst>
              <a:ext uri="{FF2B5EF4-FFF2-40B4-BE49-F238E27FC236}">
                <a16:creationId xmlns:a16="http://schemas.microsoft.com/office/drawing/2014/main" id="{53322F9F-2968-5A47-AB2B-8293DB67C26E}"/>
              </a:ext>
            </a:extLst>
          </p:cNvPr>
          <p:cNvSpPr>
            <a:spLocks noGrp="1" noChangeAspect="1"/>
          </p:cNvSpPr>
          <p:nvPr>
            <p:ph type="pic" sz="quarter" idx="33"/>
          </p:nvPr>
        </p:nvSpPr>
        <p:spPr>
          <a:xfrm>
            <a:off x="32580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9" name="Image">
            <a:extLst>
              <a:ext uri="{FF2B5EF4-FFF2-40B4-BE49-F238E27FC236}">
                <a16:creationId xmlns:a16="http://schemas.microsoft.com/office/drawing/2014/main" id="{3720BC6D-F004-A143-8E09-73C57B839CBE}"/>
              </a:ext>
            </a:extLst>
          </p:cNvPr>
          <p:cNvSpPr>
            <a:spLocks noGrp="1" noChangeAspect="1"/>
          </p:cNvSpPr>
          <p:nvPr>
            <p:ph type="pic" sz="quarter" idx="40"/>
          </p:nvPr>
        </p:nvSpPr>
        <p:spPr>
          <a:xfrm>
            <a:off x="53208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60" name="Image">
            <a:extLst>
              <a:ext uri="{FF2B5EF4-FFF2-40B4-BE49-F238E27FC236}">
                <a16:creationId xmlns:a16="http://schemas.microsoft.com/office/drawing/2014/main" id="{A09925BE-2C3A-2243-B0CE-9C6099B2B80C}"/>
              </a:ext>
            </a:extLst>
          </p:cNvPr>
          <p:cNvSpPr>
            <a:spLocks noGrp="1" noChangeAspect="1"/>
          </p:cNvSpPr>
          <p:nvPr>
            <p:ph type="pic" sz="quarter" idx="41"/>
          </p:nvPr>
        </p:nvSpPr>
        <p:spPr>
          <a:xfrm>
            <a:off x="73836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61" name="Image">
            <a:extLst>
              <a:ext uri="{FF2B5EF4-FFF2-40B4-BE49-F238E27FC236}">
                <a16:creationId xmlns:a16="http://schemas.microsoft.com/office/drawing/2014/main" id="{8E465173-E51D-4A49-BB34-124A25DC0E94}"/>
              </a:ext>
            </a:extLst>
          </p:cNvPr>
          <p:cNvSpPr>
            <a:spLocks noGrp="1" noChangeAspect="1"/>
          </p:cNvSpPr>
          <p:nvPr>
            <p:ph type="pic" sz="quarter" idx="42"/>
          </p:nvPr>
        </p:nvSpPr>
        <p:spPr>
          <a:xfrm>
            <a:off x="94464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70129725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7_4_Icons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25" name="Image">
            <a:extLst>
              <a:ext uri="{FF2B5EF4-FFF2-40B4-BE49-F238E27FC236}">
                <a16:creationId xmlns:a16="http://schemas.microsoft.com/office/drawing/2014/main" id="{8885F84D-62B4-8846-B8B0-CD7961234D2D}"/>
              </a:ext>
            </a:extLst>
          </p:cNvPr>
          <p:cNvSpPr>
            <a:spLocks noGrp="1" noChangeAspect="1"/>
          </p:cNvSpPr>
          <p:nvPr>
            <p:ph type="pic" sz="quarter" idx="30"/>
          </p:nvPr>
        </p:nvSpPr>
        <p:spPr>
          <a:xfrm>
            <a:off x="1195198"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6" name="Image">
            <a:extLst>
              <a:ext uri="{FF2B5EF4-FFF2-40B4-BE49-F238E27FC236}">
                <a16:creationId xmlns:a16="http://schemas.microsoft.com/office/drawing/2014/main" id="{6F545324-6895-6D47-A2F2-AFBFD0FF481B}"/>
              </a:ext>
            </a:extLst>
          </p:cNvPr>
          <p:cNvSpPr>
            <a:spLocks noGrp="1" noChangeAspect="1"/>
          </p:cNvSpPr>
          <p:nvPr>
            <p:ph type="pic" sz="quarter" idx="33"/>
          </p:nvPr>
        </p:nvSpPr>
        <p:spPr>
          <a:xfrm>
            <a:off x="32580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7" name="Image">
            <a:extLst>
              <a:ext uri="{FF2B5EF4-FFF2-40B4-BE49-F238E27FC236}">
                <a16:creationId xmlns:a16="http://schemas.microsoft.com/office/drawing/2014/main" id="{64E66F48-CB29-B74E-8F70-D9D88A0B3F0F}"/>
              </a:ext>
            </a:extLst>
          </p:cNvPr>
          <p:cNvSpPr>
            <a:spLocks noGrp="1" noChangeAspect="1"/>
          </p:cNvSpPr>
          <p:nvPr>
            <p:ph type="pic" sz="quarter" idx="40"/>
          </p:nvPr>
        </p:nvSpPr>
        <p:spPr>
          <a:xfrm>
            <a:off x="53208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8" name="Image">
            <a:extLst>
              <a:ext uri="{FF2B5EF4-FFF2-40B4-BE49-F238E27FC236}">
                <a16:creationId xmlns:a16="http://schemas.microsoft.com/office/drawing/2014/main" id="{1312175E-B6B6-7B41-B4A2-52A0E65EA5C7}"/>
              </a:ext>
            </a:extLst>
          </p:cNvPr>
          <p:cNvSpPr>
            <a:spLocks noGrp="1" noChangeAspect="1"/>
          </p:cNvSpPr>
          <p:nvPr>
            <p:ph type="pic" sz="quarter" idx="41"/>
          </p:nvPr>
        </p:nvSpPr>
        <p:spPr>
          <a:xfrm>
            <a:off x="73836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9" name="Image">
            <a:extLst>
              <a:ext uri="{FF2B5EF4-FFF2-40B4-BE49-F238E27FC236}">
                <a16:creationId xmlns:a16="http://schemas.microsoft.com/office/drawing/2014/main" id="{E7C79046-3318-0F45-83B3-D00B008E7583}"/>
              </a:ext>
            </a:extLst>
          </p:cNvPr>
          <p:cNvSpPr>
            <a:spLocks noGrp="1" noChangeAspect="1"/>
          </p:cNvSpPr>
          <p:nvPr>
            <p:ph type="pic" sz="quarter" idx="42"/>
          </p:nvPr>
        </p:nvSpPr>
        <p:spPr>
          <a:xfrm>
            <a:off x="94464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Tree>
    <p:extLst>
      <p:ext uri="{BB962C8B-B14F-4D97-AF65-F5344CB8AC3E}">
        <p14:creationId xmlns:p14="http://schemas.microsoft.com/office/powerpoint/2010/main" val="39977626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8_1_Info Grid 6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86"/>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4615200" y="3576693"/>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46152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46152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86"/>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41" name="Picture Placeholder 2">
            <a:extLst>
              <a:ext uri="{FF2B5EF4-FFF2-40B4-BE49-F238E27FC236}">
                <a16:creationId xmlns:a16="http://schemas.microsoft.com/office/drawing/2014/main" id="{7D49163B-32BB-9F49-9510-4AB0299AE781}"/>
              </a:ext>
            </a:extLst>
          </p:cNvPr>
          <p:cNvSpPr>
            <a:spLocks noGrp="1"/>
          </p:cNvSpPr>
          <p:nvPr>
            <p:ph type="pic" sz="quarter" idx="26"/>
          </p:nvPr>
        </p:nvSpPr>
        <p:spPr>
          <a:xfrm>
            <a:off x="8150400" y="3576693"/>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42" name="Text Placeholder 7">
            <a:extLst>
              <a:ext uri="{FF2B5EF4-FFF2-40B4-BE49-F238E27FC236}">
                <a16:creationId xmlns:a16="http://schemas.microsoft.com/office/drawing/2014/main" id="{7FD8B4B6-333D-5647-8430-548268393316}"/>
              </a:ext>
            </a:extLst>
          </p:cNvPr>
          <p:cNvSpPr>
            <a:spLocks noGrp="1"/>
          </p:cNvSpPr>
          <p:nvPr>
            <p:ph type="body" sz="quarter" idx="27" hasCustomPrompt="1"/>
          </p:nvPr>
        </p:nvSpPr>
        <p:spPr>
          <a:xfrm>
            <a:off x="81504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0F6CA4DE-E171-6040-BC8D-7FBCACBD567D}"/>
              </a:ext>
            </a:extLst>
          </p:cNvPr>
          <p:cNvSpPr>
            <a:spLocks noGrp="1"/>
          </p:cNvSpPr>
          <p:nvPr>
            <p:ph type="body" sz="quarter" idx="28" hasCustomPrompt="1"/>
          </p:nvPr>
        </p:nvSpPr>
        <p:spPr>
          <a:xfrm>
            <a:off x="81504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22107959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8_2_Info Grid 3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6"/>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92"/>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92"/>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6" name="Text Placeholder 7">
            <a:extLst>
              <a:ext uri="{FF2B5EF4-FFF2-40B4-BE49-F238E27FC236}">
                <a16:creationId xmlns:a16="http://schemas.microsoft.com/office/drawing/2014/main" id="{4661CB75-1828-2B46-A9CD-C73E1573261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13F5FB1B-4134-D643-93B0-2904B7D5C7CE}"/>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FFA5607-5865-974E-9FD2-111D20BA8A44}"/>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23483863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8_3_Info Grid 4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47268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2807778"/>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2483686"/>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6382800" y="3576693"/>
            <a:ext cx="47268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6382800" y="4782786"/>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6382800" y="4458693"/>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9" name="Text Placeholder 7">
            <a:extLst>
              <a:ext uri="{FF2B5EF4-FFF2-40B4-BE49-F238E27FC236}">
                <a16:creationId xmlns:a16="http://schemas.microsoft.com/office/drawing/2014/main" id="{F577E242-BDA9-7648-AF61-5D0DDF5175B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3E9F7D8B-7AED-B540-85BF-09B860DA6532}"/>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DDC1FE9-9969-A543-8F55-E3335770E026}"/>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96790290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8_4_Info Grid 2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4" name="Text Placeholder 7">
            <a:extLst>
              <a:ext uri="{FF2B5EF4-FFF2-40B4-BE49-F238E27FC236}">
                <a16:creationId xmlns:a16="http://schemas.microsoft.com/office/drawing/2014/main" id="{C0DAA69F-A6A9-FD47-9A59-F3A24672534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683F9832-0E73-D947-AAF3-4B30F596F30A}"/>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6D6B6881-E091-5544-8441-AE38D721C39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22341367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9_1_Grid 15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48"/>
            <a:ext cx="1774800" cy="1080000"/>
          </a:xfrm>
          <a:noFill/>
        </p:spPr>
        <p:txBody>
          <a:bodyPr/>
          <a:lstStyle>
            <a:lvl1pPr marL="0" indent="0">
              <a:buNone/>
              <a:defRPr>
                <a:noFill/>
              </a:defRPr>
            </a:lvl1pPr>
          </a:lstStyle>
          <a:p>
            <a:r>
              <a:rPr lang="en-US"/>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013200"/>
            <a:ext cx="1774800" cy="1080000"/>
          </a:xfrm>
          <a:noFill/>
        </p:spPr>
        <p:txBody>
          <a:bodyPr/>
          <a:lstStyle>
            <a:lvl1pPr marL="0" indent="0">
              <a:buNone/>
              <a:defRPr>
                <a:noFill/>
              </a:defRPr>
            </a:lvl1pPr>
          </a:lstStyle>
          <a:p>
            <a:r>
              <a:rPr lang="en-US"/>
              <a:t>Click icon to add picture</a:t>
            </a:r>
            <a:endParaRPr lang="en-PT" dirty="0"/>
          </a:p>
        </p:txBody>
      </p:sp>
      <p:sp>
        <p:nvSpPr>
          <p:cNvPr id="17" name="Picture Placeholder 2">
            <a:extLst>
              <a:ext uri="{FF2B5EF4-FFF2-40B4-BE49-F238E27FC236}">
                <a16:creationId xmlns:a16="http://schemas.microsoft.com/office/drawing/2014/main" id="{C3CE8D92-38BD-614B-91DD-18DC54748071}"/>
              </a:ext>
            </a:extLst>
          </p:cNvPr>
          <p:cNvSpPr>
            <a:spLocks noGrp="1"/>
          </p:cNvSpPr>
          <p:nvPr>
            <p:ph type="pic" sz="quarter" idx="31"/>
          </p:nvPr>
        </p:nvSpPr>
        <p:spPr>
          <a:xfrm>
            <a:off x="1079998" y="4381200"/>
            <a:ext cx="1774800" cy="1080000"/>
          </a:xfrm>
          <a:noFill/>
        </p:spPr>
        <p:txBody>
          <a:bodyPr/>
          <a:lstStyle>
            <a:lvl1pPr marL="0" indent="0">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1602248"/>
            <a:ext cx="1774800" cy="1080000"/>
          </a:xfrm>
          <a:noFill/>
        </p:spPr>
        <p:txBody>
          <a:bodyPr/>
          <a:lstStyle>
            <a:lvl1pPr marL="0" indent="0">
              <a:buNone/>
              <a:defRPr>
                <a:noFill/>
              </a:defRPr>
            </a:lvl1pPr>
          </a:lstStyle>
          <a:p>
            <a:r>
              <a:rPr lang="en-US"/>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013200"/>
            <a:ext cx="1774800" cy="1080000"/>
          </a:xfrm>
          <a:noFill/>
        </p:spPr>
        <p:txBody>
          <a:bodyPr/>
          <a:lstStyle>
            <a:lvl1pPr marL="0" indent="0">
              <a:buNone/>
              <a:defRPr>
                <a:noFill/>
              </a:defRPr>
            </a:lvl1pPr>
          </a:lstStyle>
          <a:p>
            <a:r>
              <a:rPr lang="en-US"/>
              <a:t>Click icon to add picture</a:t>
            </a:r>
            <a:endParaRPr lang="en-PT" dirty="0"/>
          </a:p>
        </p:txBody>
      </p:sp>
      <p:sp>
        <p:nvSpPr>
          <p:cNvPr id="21" name="Picture Placeholder 2">
            <a:extLst>
              <a:ext uri="{FF2B5EF4-FFF2-40B4-BE49-F238E27FC236}">
                <a16:creationId xmlns:a16="http://schemas.microsoft.com/office/drawing/2014/main" id="{BD8723A2-8B7A-BF49-844F-CA763CFB2EC5}"/>
              </a:ext>
            </a:extLst>
          </p:cNvPr>
          <p:cNvSpPr>
            <a:spLocks noGrp="1"/>
          </p:cNvSpPr>
          <p:nvPr>
            <p:ph type="pic" sz="quarter" idx="34"/>
          </p:nvPr>
        </p:nvSpPr>
        <p:spPr>
          <a:xfrm>
            <a:off x="3142800" y="4381200"/>
            <a:ext cx="1774800" cy="1080000"/>
          </a:xfrm>
          <a:noFill/>
        </p:spPr>
        <p:txBody>
          <a:bodyPr/>
          <a:lstStyle>
            <a:lvl1pPr marL="0" indent="0">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1602248"/>
            <a:ext cx="1774800" cy="1080000"/>
          </a:xfrm>
          <a:noFill/>
        </p:spPr>
        <p:txBody>
          <a:bodyPr/>
          <a:lstStyle>
            <a:lvl1pPr marL="0" indent="0">
              <a:buNone/>
              <a:defRPr>
                <a:noFill/>
              </a:defRPr>
            </a:lvl1pPr>
          </a:lstStyle>
          <a:p>
            <a:r>
              <a:rPr lang="en-US"/>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013200"/>
            <a:ext cx="1774800" cy="1080000"/>
          </a:xfrm>
          <a:noFill/>
        </p:spPr>
        <p:txBody>
          <a:bodyPr/>
          <a:lstStyle>
            <a:lvl1pPr marL="0" indent="0">
              <a:buNone/>
              <a:defRPr>
                <a:noFill/>
              </a:defRPr>
            </a:lvl1pPr>
          </a:lstStyle>
          <a:p>
            <a:r>
              <a:rPr lang="en-US"/>
              <a:t>Click icon to add picture</a:t>
            </a:r>
            <a:endParaRPr lang="en-PT" dirty="0"/>
          </a:p>
        </p:txBody>
      </p:sp>
      <p:sp>
        <p:nvSpPr>
          <p:cNvPr id="24" name="Picture Placeholder 2">
            <a:extLst>
              <a:ext uri="{FF2B5EF4-FFF2-40B4-BE49-F238E27FC236}">
                <a16:creationId xmlns:a16="http://schemas.microsoft.com/office/drawing/2014/main" id="{BFA7371F-28F3-F14B-89D0-39E7B6AF632E}"/>
              </a:ext>
            </a:extLst>
          </p:cNvPr>
          <p:cNvSpPr>
            <a:spLocks noGrp="1"/>
          </p:cNvSpPr>
          <p:nvPr>
            <p:ph type="pic" sz="quarter" idx="37"/>
          </p:nvPr>
        </p:nvSpPr>
        <p:spPr>
          <a:xfrm>
            <a:off x="5230800" y="4381200"/>
            <a:ext cx="1774800" cy="1080000"/>
          </a:xfrm>
          <a:noFill/>
        </p:spPr>
        <p:txBody>
          <a:bodyPr/>
          <a:lstStyle>
            <a:lvl1pPr marL="0" indent="0">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1602248"/>
            <a:ext cx="1774800" cy="1080000"/>
          </a:xfrm>
          <a:noFill/>
        </p:spPr>
        <p:txBody>
          <a:bodyPr/>
          <a:lstStyle>
            <a:lvl1pPr marL="0" indent="0">
              <a:buNone/>
              <a:defRPr>
                <a:noFill/>
              </a:defRPr>
            </a:lvl1pPr>
          </a:lstStyle>
          <a:p>
            <a:r>
              <a:rPr lang="en-US"/>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013200"/>
            <a:ext cx="1774800" cy="1080000"/>
          </a:xfrm>
          <a:noFill/>
        </p:spPr>
        <p:txBody>
          <a:bodyPr/>
          <a:lstStyle>
            <a:lvl1pPr marL="0" indent="0">
              <a:buNone/>
              <a:defRPr>
                <a:noFill/>
              </a:defRPr>
            </a:lvl1pPr>
          </a:lstStyle>
          <a:p>
            <a:r>
              <a:rPr lang="en-US"/>
              <a:t>Click icon to add picture</a:t>
            </a:r>
            <a:endParaRPr lang="en-PT" dirty="0"/>
          </a:p>
        </p:txBody>
      </p:sp>
      <p:sp>
        <p:nvSpPr>
          <p:cNvPr id="29" name="Picture Placeholder 2">
            <a:extLst>
              <a:ext uri="{FF2B5EF4-FFF2-40B4-BE49-F238E27FC236}">
                <a16:creationId xmlns:a16="http://schemas.microsoft.com/office/drawing/2014/main" id="{BCAE21E1-E113-BA43-B745-A638C90BFE65}"/>
              </a:ext>
            </a:extLst>
          </p:cNvPr>
          <p:cNvSpPr>
            <a:spLocks noGrp="1"/>
          </p:cNvSpPr>
          <p:nvPr>
            <p:ph type="pic" sz="quarter" idx="40"/>
          </p:nvPr>
        </p:nvSpPr>
        <p:spPr>
          <a:xfrm>
            <a:off x="7293600" y="4381200"/>
            <a:ext cx="1774800" cy="1080000"/>
          </a:xfrm>
          <a:noFill/>
        </p:spPr>
        <p:txBody>
          <a:bodyPr/>
          <a:lstStyle>
            <a:lvl1pPr marL="0" indent="0">
              <a:buNone/>
              <a:defRPr>
                <a:noFill/>
              </a:defRPr>
            </a:lvl1pPr>
          </a:lstStyle>
          <a:p>
            <a:r>
              <a:rPr lang="en-US"/>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1602248"/>
            <a:ext cx="1774800" cy="1080000"/>
          </a:xfrm>
          <a:noFill/>
        </p:spPr>
        <p:txBody>
          <a:bodyPr/>
          <a:lstStyle>
            <a:lvl1pPr marL="0" indent="0">
              <a:buNone/>
              <a:defRPr>
                <a:noFill/>
              </a:defRPr>
            </a:lvl1pPr>
          </a:lstStyle>
          <a:p>
            <a:r>
              <a:rPr lang="en-US"/>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013200"/>
            <a:ext cx="1774800" cy="1080000"/>
          </a:xfrm>
          <a:noFill/>
        </p:spPr>
        <p:txBody>
          <a:bodyPr/>
          <a:lstStyle>
            <a:lvl1pPr marL="0" indent="0">
              <a:buNone/>
              <a:defRPr>
                <a:noFill/>
              </a:defRPr>
            </a:lvl1pPr>
          </a:lstStyle>
          <a:p>
            <a:r>
              <a:rPr lang="en-US"/>
              <a:t>Click icon to add picture</a:t>
            </a:r>
            <a:endParaRPr lang="en-PT" dirty="0"/>
          </a:p>
        </p:txBody>
      </p:sp>
      <p:sp>
        <p:nvSpPr>
          <p:cNvPr id="35" name="Picture Placeholder 2">
            <a:extLst>
              <a:ext uri="{FF2B5EF4-FFF2-40B4-BE49-F238E27FC236}">
                <a16:creationId xmlns:a16="http://schemas.microsoft.com/office/drawing/2014/main" id="{3BEE0D5A-078A-8A4B-AAD7-D15A9AAD3067}"/>
              </a:ext>
            </a:extLst>
          </p:cNvPr>
          <p:cNvSpPr>
            <a:spLocks noGrp="1"/>
          </p:cNvSpPr>
          <p:nvPr>
            <p:ph type="pic" sz="quarter" idx="43"/>
          </p:nvPr>
        </p:nvSpPr>
        <p:spPr>
          <a:xfrm>
            <a:off x="9356400" y="4381200"/>
            <a:ext cx="1774800" cy="1080000"/>
          </a:xfrm>
          <a:noFill/>
        </p:spPr>
        <p:txBody>
          <a:bodyPr/>
          <a:lstStyle>
            <a:lvl1pPr marL="0" indent="0">
              <a:buNone/>
              <a:defRPr>
                <a:noFill/>
              </a:defRPr>
            </a:lvl1pPr>
          </a:lstStyle>
          <a:p>
            <a:r>
              <a:rPr lang="en-US"/>
              <a:t>Click icon to add picture</a:t>
            </a:r>
            <a:endParaRPr lang="en-PT" dirty="0"/>
          </a:p>
        </p:txBody>
      </p:sp>
      <p:sp>
        <p:nvSpPr>
          <p:cNvPr id="25" name="Text Placeholder 7">
            <a:extLst>
              <a:ext uri="{FF2B5EF4-FFF2-40B4-BE49-F238E27FC236}">
                <a16:creationId xmlns:a16="http://schemas.microsoft.com/office/drawing/2014/main" id="{DB84B0BB-4B93-1844-8C01-F6E85DE0099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3F551236-9B9E-EF42-A11C-481BEA029EA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CBDED97A-72E2-844C-A937-FB2BD44BD03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427560952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9_2_Grid 10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1774800" cy="1080000"/>
          </a:xfrm>
          <a:noFill/>
        </p:spPr>
        <p:txBody>
          <a:bodyPr/>
          <a:lstStyle>
            <a:lvl1pPr marL="0" indent="0">
              <a:buNone/>
              <a:defRPr>
                <a:noFill/>
              </a:defRPr>
            </a:lvl1pPr>
          </a:lstStyle>
          <a:p>
            <a:r>
              <a:rPr lang="en-US"/>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716407"/>
            <a:ext cx="1774800" cy="1080000"/>
          </a:xfrm>
          <a:noFill/>
        </p:spPr>
        <p:txBody>
          <a:bodyPr/>
          <a:lstStyle>
            <a:lvl1pPr marL="0" indent="0">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2305455"/>
            <a:ext cx="1774800" cy="1080000"/>
          </a:xfrm>
          <a:noFill/>
        </p:spPr>
        <p:txBody>
          <a:bodyPr/>
          <a:lstStyle>
            <a:lvl1pPr marL="0" indent="0">
              <a:buNone/>
              <a:defRPr>
                <a:noFill/>
              </a:defRPr>
            </a:lvl1pPr>
          </a:lstStyle>
          <a:p>
            <a:r>
              <a:rPr lang="en-US"/>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716407"/>
            <a:ext cx="1774800" cy="1080000"/>
          </a:xfrm>
          <a:noFill/>
        </p:spPr>
        <p:txBody>
          <a:bodyPr/>
          <a:lstStyle>
            <a:lvl1pPr marL="0" indent="0">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2305455"/>
            <a:ext cx="1774800" cy="1080000"/>
          </a:xfrm>
          <a:noFill/>
        </p:spPr>
        <p:txBody>
          <a:bodyPr/>
          <a:lstStyle>
            <a:lvl1pPr marL="0" indent="0">
              <a:buNone/>
              <a:defRPr>
                <a:noFill/>
              </a:defRPr>
            </a:lvl1pPr>
          </a:lstStyle>
          <a:p>
            <a:r>
              <a:rPr lang="en-US"/>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716407"/>
            <a:ext cx="1774800" cy="1080000"/>
          </a:xfrm>
          <a:noFill/>
        </p:spPr>
        <p:txBody>
          <a:bodyPr/>
          <a:lstStyle>
            <a:lvl1pPr marL="0" indent="0">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2305455"/>
            <a:ext cx="1774800" cy="1080000"/>
          </a:xfrm>
          <a:noFill/>
        </p:spPr>
        <p:txBody>
          <a:bodyPr/>
          <a:lstStyle>
            <a:lvl1pPr marL="0" indent="0">
              <a:buNone/>
              <a:defRPr>
                <a:noFill/>
              </a:defRPr>
            </a:lvl1pPr>
          </a:lstStyle>
          <a:p>
            <a:r>
              <a:rPr lang="en-US"/>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716407"/>
            <a:ext cx="1774800" cy="1080000"/>
          </a:xfrm>
          <a:noFill/>
        </p:spPr>
        <p:txBody>
          <a:bodyPr/>
          <a:lstStyle>
            <a:lvl1pPr marL="0" indent="0">
              <a:buNone/>
              <a:defRPr>
                <a:noFill/>
              </a:defRPr>
            </a:lvl1pPr>
          </a:lstStyle>
          <a:p>
            <a:r>
              <a:rPr lang="en-US"/>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2305455"/>
            <a:ext cx="1774800" cy="1080000"/>
          </a:xfrm>
          <a:noFill/>
        </p:spPr>
        <p:txBody>
          <a:bodyPr/>
          <a:lstStyle>
            <a:lvl1pPr marL="0" indent="0">
              <a:buNone/>
              <a:defRPr>
                <a:noFill/>
              </a:defRPr>
            </a:lvl1pPr>
          </a:lstStyle>
          <a:p>
            <a:r>
              <a:rPr lang="en-US"/>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716407"/>
            <a:ext cx="1774800" cy="1080000"/>
          </a:xfrm>
          <a:noFill/>
        </p:spPr>
        <p:txBody>
          <a:bodyPr/>
          <a:lstStyle>
            <a:lvl1pPr marL="0" indent="0">
              <a:buNone/>
              <a:defRPr>
                <a:noFill/>
              </a:defRPr>
            </a:lvl1pPr>
          </a:lstStyle>
          <a:p>
            <a:r>
              <a:rPr lang="en-US"/>
              <a:t>Click icon to add picture</a:t>
            </a:r>
            <a:endParaRPr lang="en-PT" dirty="0"/>
          </a:p>
        </p:txBody>
      </p:sp>
      <p:sp>
        <p:nvSpPr>
          <p:cNvPr id="17" name="Text Placeholder 7">
            <a:extLst>
              <a:ext uri="{FF2B5EF4-FFF2-40B4-BE49-F238E27FC236}">
                <a16:creationId xmlns:a16="http://schemas.microsoft.com/office/drawing/2014/main" id="{206B3D9C-0952-C948-9725-FA76A981C06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8" name="Title 1">
            <a:extLst>
              <a:ext uri="{FF2B5EF4-FFF2-40B4-BE49-F238E27FC236}">
                <a16:creationId xmlns:a16="http://schemas.microsoft.com/office/drawing/2014/main" id="{EB07C7CA-8E4F-FD43-97AE-99C176346886}"/>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F5A48B05-6F92-B540-9AE6-40E9E29973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58580666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9_3_Grid 8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sp>
        <p:nvSpPr>
          <p:cNvPr id="21" name="Picture Placeholder 2">
            <a:extLst>
              <a:ext uri="{FF2B5EF4-FFF2-40B4-BE49-F238E27FC236}">
                <a16:creationId xmlns:a16="http://schemas.microsoft.com/office/drawing/2014/main" id="{2FD74483-D57A-ED4E-81B9-FE63F6122A80}"/>
              </a:ext>
            </a:extLst>
          </p:cNvPr>
          <p:cNvSpPr>
            <a:spLocks noGrp="1"/>
          </p:cNvSpPr>
          <p:nvPr>
            <p:ph type="pic" sz="quarter" idx="40"/>
          </p:nvPr>
        </p:nvSpPr>
        <p:spPr>
          <a:xfrm>
            <a:off x="1079998" y="3716407"/>
            <a:ext cx="2289600" cy="1080000"/>
          </a:xfrm>
          <a:noFill/>
        </p:spPr>
        <p:txBody>
          <a:bodyPr/>
          <a:lstStyle>
            <a:lvl1pPr marL="0" indent="0">
              <a:buNone/>
              <a:defRPr>
                <a:noFill/>
              </a:defRPr>
            </a:lvl1pPr>
          </a:lstStyle>
          <a:p>
            <a:r>
              <a:rPr lang="en-US"/>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2289600" cy="1080000"/>
          </a:xfrm>
          <a:noFill/>
        </p:spPr>
        <p:txBody>
          <a:bodyPr/>
          <a:lstStyle>
            <a:lvl1pPr marL="0" indent="0">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666309" y="2305455"/>
            <a:ext cx="2289600" cy="1080000"/>
          </a:xfrm>
          <a:noFill/>
        </p:spPr>
        <p:txBody>
          <a:bodyPr/>
          <a:lstStyle>
            <a:lvl1pPr marL="0" indent="0">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6252618" y="2305455"/>
            <a:ext cx="2289600" cy="1080000"/>
          </a:xfrm>
          <a:noFill/>
        </p:spPr>
        <p:txBody>
          <a:bodyPr/>
          <a:lstStyle>
            <a:lvl1pPr marL="0" indent="0">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8841600" y="2305455"/>
            <a:ext cx="2289600" cy="1080000"/>
          </a:xfrm>
          <a:noFill/>
        </p:spPr>
        <p:txBody>
          <a:bodyPr/>
          <a:lstStyle>
            <a:lvl1pPr marL="0" indent="0">
              <a:buNone/>
              <a:defRPr>
                <a:noFill/>
              </a:defRPr>
            </a:lvl1pPr>
          </a:lstStyle>
          <a:p>
            <a:r>
              <a:rPr lang="en-US"/>
              <a:t>Click icon to add picture</a:t>
            </a:r>
            <a:endParaRPr lang="en-PT" dirty="0"/>
          </a:p>
        </p:txBody>
      </p:sp>
      <p:sp>
        <p:nvSpPr>
          <p:cNvPr id="24" name="Picture Placeholder 2">
            <a:extLst>
              <a:ext uri="{FF2B5EF4-FFF2-40B4-BE49-F238E27FC236}">
                <a16:creationId xmlns:a16="http://schemas.microsoft.com/office/drawing/2014/main" id="{2E285179-D040-0043-B89D-273B9236FE0E}"/>
              </a:ext>
            </a:extLst>
          </p:cNvPr>
          <p:cNvSpPr>
            <a:spLocks noGrp="1"/>
          </p:cNvSpPr>
          <p:nvPr>
            <p:ph type="pic" sz="quarter" idx="41"/>
          </p:nvPr>
        </p:nvSpPr>
        <p:spPr>
          <a:xfrm>
            <a:off x="3666309" y="3716407"/>
            <a:ext cx="2289600" cy="1080000"/>
          </a:xfrm>
          <a:noFill/>
        </p:spPr>
        <p:txBody>
          <a:bodyPr/>
          <a:lstStyle>
            <a:lvl1pPr marL="0" indent="0">
              <a:buNone/>
              <a:defRPr>
                <a:noFill/>
              </a:defRPr>
            </a:lvl1pPr>
          </a:lstStyle>
          <a:p>
            <a:r>
              <a:rPr lang="en-US"/>
              <a:t>Click icon to add picture</a:t>
            </a:r>
            <a:endParaRPr lang="en-PT" dirty="0"/>
          </a:p>
        </p:txBody>
      </p:sp>
      <p:sp>
        <p:nvSpPr>
          <p:cNvPr id="29" name="Picture Placeholder 2">
            <a:extLst>
              <a:ext uri="{FF2B5EF4-FFF2-40B4-BE49-F238E27FC236}">
                <a16:creationId xmlns:a16="http://schemas.microsoft.com/office/drawing/2014/main" id="{633611EE-9237-E744-9AFE-00AFFE0ECB06}"/>
              </a:ext>
            </a:extLst>
          </p:cNvPr>
          <p:cNvSpPr>
            <a:spLocks noGrp="1"/>
          </p:cNvSpPr>
          <p:nvPr>
            <p:ph type="pic" sz="quarter" idx="42"/>
          </p:nvPr>
        </p:nvSpPr>
        <p:spPr>
          <a:xfrm>
            <a:off x="6252618" y="3716407"/>
            <a:ext cx="2289600" cy="1080000"/>
          </a:xfrm>
          <a:noFill/>
        </p:spPr>
        <p:txBody>
          <a:bodyPr/>
          <a:lstStyle>
            <a:lvl1pPr marL="0" indent="0">
              <a:buNone/>
              <a:defRPr>
                <a:noFill/>
              </a:defRPr>
            </a:lvl1pPr>
          </a:lstStyle>
          <a:p>
            <a:r>
              <a:rPr lang="en-US"/>
              <a:t>Click icon to add picture</a:t>
            </a:r>
            <a:endParaRPr lang="en-PT" dirty="0"/>
          </a:p>
        </p:txBody>
      </p:sp>
      <p:sp>
        <p:nvSpPr>
          <p:cNvPr id="32" name="Picture Placeholder 2">
            <a:extLst>
              <a:ext uri="{FF2B5EF4-FFF2-40B4-BE49-F238E27FC236}">
                <a16:creationId xmlns:a16="http://schemas.microsoft.com/office/drawing/2014/main" id="{AA75E857-B716-BC40-A09E-D16FDA7F3CE6}"/>
              </a:ext>
            </a:extLst>
          </p:cNvPr>
          <p:cNvSpPr>
            <a:spLocks noGrp="1"/>
          </p:cNvSpPr>
          <p:nvPr>
            <p:ph type="pic" sz="quarter" idx="43"/>
          </p:nvPr>
        </p:nvSpPr>
        <p:spPr>
          <a:xfrm>
            <a:off x="8841600" y="3716407"/>
            <a:ext cx="2289600" cy="1080000"/>
          </a:xfrm>
          <a:noFill/>
        </p:spPr>
        <p:txBody>
          <a:bodyPr/>
          <a:lstStyle>
            <a:lvl1pPr marL="0" indent="0">
              <a:buNone/>
              <a:defRPr>
                <a:noFill/>
              </a:defRPr>
            </a:lvl1pPr>
          </a:lstStyle>
          <a:p>
            <a:r>
              <a:rPr lang="en-US"/>
              <a:t>Click icon to add picture</a:t>
            </a:r>
            <a:endParaRPr lang="en-PT" dirty="0"/>
          </a:p>
        </p:txBody>
      </p:sp>
      <p:sp>
        <p:nvSpPr>
          <p:cNvPr id="15" name="Text Placeholder 7">
            <a:extLst>
              <a:ext uri="{FF2B5EF4-FFF2-40B4-BE49-F238E27FC236}">
                <a16:creationId xmlns:a16="http://schemas.microsoft.com/office/drawing/2014/main" id="{225BF25A-EAEB-7A47-AF98-B8605EE3A8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6" name="Title 1">
            <a:extLst>
              <a:ext uri="{FF2B5EF4-FFF2-40B4-BE49-F238E27FC236}">
                <a16:creationId xmlns:a16="http://schemas.microsoft.com/office/drawing/2014/main" id="{9CBB35CE-50C6-0846-8434-DFB962523E3F}"/>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C8C7F4C6-73A3-514A-94B5-75CF41FA35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89745391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0_1_Content Grid 6">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1" name="Text Placeholder 7">
            <a:extLst>
              <a:ext uri="{FF2B5EF4-FFF2-40B4-BE49-F238E27FC236}">
                <a16:creationId xmlns:a16="http://schemas.microsoft.com/office/drawing/2014/main" id="{6DE17E62-075A-504D-8851-553C3AA4370E}"/>
              </a:ext>
            </a:extLst>
          </p:cNvPr>
          <p:cNvSpPr>
            <a:spLocks noGrp="1"/>
          </p:cNvSpPr>
          <p:nvPr>
            <p:ph type="body" sz="quarter" idx="32" hasCustomPrompt="1"/>
          </p:nvPr>
        </p:nvSpPr>
        <p:spPr>
          <a:xfrm>
            <a:off x="46151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5" name="Text Placeholder 7">
            <a:extLst>
              <a:ext uri="{FF2B5EF4-FFF2-40B4-BE49-F238E27FC236}">
                <a16:creationId xmlns:a16="http://schemas.microsoft.com/office/drawing/2014/main" id="{354F0F84-4C72-2B45-8421-67AF6C9767C7}"/>
              </a:ext>
            </a:extLst>
          </p:cNvPr>
          <p:cNvSpPr>
            <a:spLocks noGrp="1"/>
          </p:cNvSpPr>
          <p:nvPr>
            <p:ph type="body" sz="quarter" idx="33" hasCustomPrompt="1"/>
          </p:nvPr>
        </p:nvSpPr>
        <p:spPr>
          <a:xfrm>
            <a:off x="46151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6" name="Text Placeholder 7">
            <a:extLst>
              <a:ext uri="{FF2B5EF4-FFF2-40B4-BE49-F238E27FC236}">
                <a16:creationId xmlns:a16="http://schemas.microsoft.com/office/drawing/2014/main" id="{B1EB0EF6-3E97-1C43-AEE5-CAFBB232471D}"/>
              </a:ext>
            </a:extLst>
          </p:cNvPr>
          <p:cNvSpPr>
            <a:spLocks noGrp="1"/>
          </p:cNvSpPr>
          <p:nvPr>
            <p:ph type="body" sz="quarter" idx="34" hasCustomPrompt="1"/>
          </p:nvPr>
        </p:nvSpPr>
        <p:spPr>
          <a:xfrm>
            <a:off x="81503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7" name="Text Placeholder 7">
            <a:extLst>
              <a:ext uri="{FF2B5EF4-FFF2-40B4-BE49-F238E27FC236}">
                <a16:creationId xmlns:a16="http://schemas.microsoft.com/office/drawing/2014/main" id="{D776AAEC-9BBF-4B43-8D9F-3E17E9636C71}"/>
              </a:ext>
            </a:extLst>
          </p:cNvPr>
          <p:cNvSpPr>
            <a:spLocks noGrp="1"/>
          </p:cNvSpPr>
          <p:nvPr>
            <p:ph type="body" sz="quarter" idx="35" hasCustomPrompt="1"/>
          </p:nvPr>
        </p:nvSpPr>
        <p:spPr>
          <a:xfrm>
            <a:off x="81503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25" name="Text Placeholder 7">
            <a:extLst>
              <a:ext uri="{FF2B5EF4-FFF2-40B4-BE49-F238E27FC236}">
                <a16:creationId xmlns:a16="http://schemas.microsoft.com/office/drawing/2014/main" id="{28B56567-6174-3741-8E0E-21503601854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7DC6060D-667D-C24D-A32A-F6C74E8CC0E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4403707B-0BC6-FA48-B11C-B3E36110D2BF}"/>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 name="Picture Placeholder 3">
            <a:extLst>
              <a:ext uri="{FF2B5EF4-FFF2-40B4-BE49-F238E27FC236}">
                <a16:creationId xmlns:a16="http://schemas.microsoft.com/office/drawing/2014/main" id="{6D421D61-0121-B048-BD67-845AB0AE5D30}"/>
              </a:ext>
            </a:extLst>
          </p:cNvPr>
          <p:cNvSpPr>
            <a:spLocks noGrp="1"/>
          </p:cNvSpPr>
          <p:nvPr>
            <p:ph type="pic" sz="quarter" idx="36"/>
          </p:nvPr>
        </p:nvSpPr>
        <p:spPr>
          <a:xfrm>
            <a:off x="1079500" y="1598400"/>
            <a:ext cx="2959100" cy="36000"/>
          </a:xfrm>
          <a:solidFill>
            <a:srgbClr val="00DBA9"/>
          </a:solidFill>
        </p:spPr>
        <p:txBody>
          <a:bodyPr/>
          <a:lstStyle>
            <a:lvl1pPr marL="0" indent="0">
              <a:buNone/>
              <a:defRPr>
                <a:noFill/>
              </a:defRPr>
            </a:lvl1pPr>
          </a:lstStyle>
          <a:p>
            <a:r>
              <a:rPr lang="en-US"/>
              <a:t>Click icon to add picture</a:t>
            </a:r>
            <a:endParaRPr lang="en-PT" dirty="0"/>
          </a:p>
        </p:txBody>
      </p:sp>
      <p:sp>
        <p:nvSpPr>
          <p:cNvPr id="28" name="Picture Placeholder 3">
            <a:extLst>
              <a:ext uri="{FF2B5EF4-FFF2-40B4-BE49-F238E27FC236}">
                <a16:creationId xmlns:a16="http://schemas.microsoft.com/office/drawing/2014/main" id="{27FD90B4-583B-4648-AE73-8D6897B1FB3A}"/>
              </a:ext>
            </a:extLst>
          </p:cNvPr>
          <p:cNvSpPr>
            <a:spLocks noGrp="1"/>
          </p:cNvSpPr>
          <p:nvPr>
            <p:ph type="pic" sz="quarter" idx="37"/>
          </p:nvPr>
        </p:nvSpPr>
        <p:spPr>
          <a:xfrm>
            <a:off x="4615296" y="1598400"/>
            <a:ext cx="2959100" cy="36000"/>
          </a:xfrm>
          <a:solidFill>
            <a:srgbClr val="00DBA9"/>
          </a:solidFill>
        </p:spPr>
        <p:txBody>
          <a:bodyPr/>
          <a:lstStyle>
            <a:lvl1pPr marL="0" indent="0">
              <a:buNone/>
              <a:defRPr>
                <a:noFill/>
              </a:defRPr>
            </a:lvl1pPr>
          </a:lstStyle>
          <a:p>
            <a:r>
              <a:rPr lang="en-US"/>
              <a:t>Click icon to add picture</a:t>
            </a:r>
            <a:endParaRPr lang="en-PT" dirty="0"/>
          </a:p>
        </p:txBody>
      </p:sp>
      <p:sp>
        <p:nvSpPr>
          <p:cNvPr id="32" name="Picture Placeholder 3">
            <a:extLst>
              <a:ext uri="{FF2B5EF4-FFF2-40B4-BE49-F238E27FC236}">
                <a16:creationId xmlns:a16="http://schemas.microsoft.com/office/drawing/2014/main" id="{4AC68B1E-19E8-4F46-A74E-B8B7A6035D82}"/>
              </a:ext>
            </a:extLst>
          </p:cNvPr>
          <p:cNvSpPr>
            <a:spLocks noGrp="1"/>
          </p:cNvSpPr>
          <p:nvPr>
            <p:ph type="pic" sz="quarter" idx="38"/>
          </p:nvPr>
        </p:nvSpPr>
        <p:spPr>
          <a:xfrm>
            <a:off x="8150496" y="1598400"/>
            <a:ext cx="2959100" cy="36000"/>
          </a:xfrm>
          <a:solidFill>
            <a:srgbClr val="00DBA9"/>
          </a:solidFill>
        </p:spPr>
        <p:txBody>
          <a:bodyPr/>
          <a:lstStyle>
            <a:lvl1pPr marL="0" indent="0">
              <a:buNone/>
              <a:defRPr>
                <a:noFill/>
              </a:defRPr>
            </a:lvl1pPr>
          </a:lstStyle>
          <a:p>
            <a:r>
              <a:rPr lang="en-US"/>
              <a:t>Click icon to add picture</a:t>
            </a:r>
            <a:endParaRPr lang="en-PT" dirty="0"/>
          </a:p>
        </p:txBody>
      </p:sp>
      <p:sp>
        <p:nvSpPr>
          <p:cNvPr id="38" name="Picture Placeholder 3">
            <a:extLst>
              <a:ext uri="{FF2B5EF4-FFF2-40B4-BE49-F238E27FC236}">
                <a16:creationId xmlns:a16="http://schemas.microsoft.com/office/drawing/2014/main" id="{EEB1135B-614B-F245-8CFF-E34B033B22D6}"/>
              </a:ext>
            </a:extLst>
          </p:cNvPr>
          <p:cNvSpPr>
            <a:spLocks noGrp="1"/>
          </p:cNvSpPr>
          <p:nvPr>
            <p:ph type="pic" sz="quarter" idx="39"/>
          </p:nvPr>
        </p:nvSpPr>
        <p:spPr>
          <a:xfrm>
            <a:off x="1079500" y="3484800"/>
            <a:ext cx="2959100" cy="36000"/>
          </a:xfrm>
          <a:solidFill>
            <a:srgbClr val="00DBA9"/>
          </a:solidFill>
        </p:spPr>
        <p:txBody>
          <a:bodyPr/>
          <a:lstStyle>
            <a:lvl1pPr marL="0" indent="0">
              <a:buNone/>
              <a:defRPr>
                <a:noFill/>
              </a:defRPr>
            </a:lvl1pPr>
          </a:lstStyle>
          <a:p>
            <a:r>
              <a:rPr lang="en-US"/>
              <a:t>Click icon to add picture</a:t>
            </a:r>
            <a:endParaRPr lang="en-PT" dirty="0"/>
          </a:p>
        </p:txBody>
      </p:sp>
      <p:sp>
        <p:nvSpPr>
          <p:cNvPr id="44" name="Picture Placeholder 3">
            <a:extLst>
              <a:ext uri="{FF2B5EF4-FFF2-40B4-BE49-F238E27FC236}">
                <a16:creationId xmlns:a16="http://schemas.microsoft.com/office/drawing/2014/main" id="{EB084D1E-909E-C840-933A-FB6C55B3C813}"/>
              </a:ext>
            </a:extLst>
          </p:cNvPr>
          <p:cNvSpPr>
            <a:spLocks noGrp="1"/>
          </p:cNvSpPr>
          <p:nvPr>
            <p:ph type="pic" sz="quarter" idx="40"/>
          </p:nvPr>
        </p:nvSpPr>
        <p:spPr>
          <a:xfrm>
            <a:off x="4615296" y="3484800"/>
            <a:ext cx="2959100" cy="36000"/>
          </a:xfrm>
          <a:solidFill>
            <a:srgbClr val="00DBA9"/>
          </a:solidFill>
        </p:spPr>
        <p:txBody>
          <a:bodyPr/>
          <a:lstStyle>
            <a:lvl1pPr marL="0" indent="0">
              <a:buNone/>
              <a:defRPr>
                <a:noFill/>
              </a:defRPr>
            </a:lvl1pPr>
          </a:lstStyle>
          <a:p>
            <a:r>
              <a:rPr lang="en-US"/>
              <a:t>Click icon to add picture</a:t>
            </a:r>
            <a:endParaRPr lang="en-PT" dirty="0"/>
          </a:p>
        </p:txBody>
      </p:sp>
      <p:sp>
        <p:nvSpPr>
          <p:cNvPr id="45" name="Picture Placeholder 3">
            <a:extLst>
              <a:ext uri="{FF2B5EF4-FFF2-40B4-BE49-F238E27FC236}">
                <a16:creationId xmlns:a16="http://schemas.microsoft.com/office/drawing/2014/main" id="{FEA88560-1BD5-CB4A-B93C-3BBBFCD0D6DC}"/>
              </a:ext>
            </a:extLst>
          </p:cNvPr>
          <p:cNvSpPr>
            <a:spLocks noGrp="1"/>
          </p:cNvSpPr>
          <p:nvPr>
            <p:ph type="pic" sz="quarter" idx="41"/>
          </p:nvPr>
        </p:nvSpPr>
        <p:spPr>
          <a:xfrm>
            <a:off x="8150496" y="3484800"/>
            <a:ext cx="2959100" cy="36000"/>
          </a:xfrm>
          <a:solidFill>
            <a:srgbClr val="00DBA9"/>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218770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7" name="Date Placeholder 2"/>
          <p:cNvSpPr>
            <a:spLocks noGrp="1"/>
          </p:cNvSpPr>
          <p:nvPr>
            <p:ph type="dt" sz="half" idx="10"/>
          </p:nvPr>
        </p:nvSpPr>
        <p:spPr/>
        <p:txBody>
          <a:bodyPr/>
          <a:lstStyle/>
          <a:p>
            <a:endParaRPr lang="en-PT" dirty="0"/>
          </a:p>
        </p:txBody>
      </p:sp>
      <p:sp>
        <p:nvSpPr>
          <p:cNvPr id="5" name="Footer Placeholder 3"/>
          <p:cNvSpPr>
            <a:spLocks noGrp="1"/>
          </p:cNvSpPr>
          <p:nvPr>
            <p:ph type="ftr" sz="quarter" idx="11"/>
          </p:nvPr>
        </p:nvSpPr>
        <p:spPr/>
        <p:txBody>
          <a:bodyPr/>
          <a:lstStyle/>
          <a:p>
            <a:r>
              <a:rPr lang="en-US"/>
              <a:t>@2020 Nagarro - All rights reserved</a:t>
            </a:r>
            <a:endParaRPr lang="en-PT"/>
          </a:p>
        </p:txBody>
      </p:sp>
      <p:sp>
        <p:nvSpPr>
          <p:cNvPr id="6" name="Slide Number Placeholder 4"/>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3621536458"/>
      </p:ext>
    </p:extLst>
  </p:cSld>
  <p:clrMapOvr>
    <a:masterClrMapping/>
  </p:clrMapOvr>
  <p:hf sldNum="0" hd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0_2_Content Grid 4">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5" name="Text Placeholder 7">
            <a:extLst>
              <a:ext uri="{FF2B5EF4-FFF2-40B4-BE49-F238E27FC236}">
                <a16:creationId xmlns:a16="http://schemas.microsoft.com/office/drawing/2014/main" id="{A2C398D9-63EB-CF4A-9948-12B38BFB1B92}"/>
              </a:ext>
            </a:extLst>
          </p:cNvPr>
          <p:cNvSpPr>
            <a:spLocks noGrp="1"/>
          </p:cNvSpPr>
          <p:nvPr>
            <p:ph type="body" sz="quarter" idx="32" hasCustomPrompt="1"/>
          </p:nvPr>
        </p:nvSpPr>
        <p:spPr>
          <a:xfrm>
            <a:off x="6382796"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26" name="Text Placeholder 7">
            <a:extLst>
              <a:ext uri="{FF2B5EF4-FFF2-40B4-BE49-F238E27FC236}">
                <a16:creationId xmlns:a16="http://schemas.microsoft.com/office/drawing/2014/main" id="{32694D55-9A3A-884B-BD19-2288DE1FADE0}"/>
              </a:ext>
            </a:extLst>
          </p:cNvPr>
          <p:cNvSpPr>
            <a:spLocks noGrp="1"/>
          </p:cNvSpPr>
          <p:nvPr>
            <p:ph type="body" sz="quarter" idx="33" hasCustomPrompt="1"/>
          </p:nvPr>
        </p:nvSpPr>
        <p:spPr>
          <a:xfrm>
            <a:off x="6382798"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8" name="Text Placeholder 7">
            <a:extLst>
              <a:ext uri="{FF2B5EF4-FFF2-40B4-BE49-F238E27FC236}">
                <a16:creationId xmlns:a16="http://schemas.microsoft.com/office/drawing/2014/main" id="{F9B3C98A-B3B3-124C-9DE4-3316578ECEFB}"/>
              </a:ext>
            </a:extLst>
          </p:cNvPr>
          <p:cNvSpPr>
            <a:spLocks noGrp="1"/>
          </p:cNvSpPr>
          <p:nvPr>
            <p:ph type="body" sz="quarter" idx="34" hasCustomPrompt="1"/>
          </p:nvPr>
        </p:nvSpPr>
        <p:spPr>
          <a:xfrm>
            <a:off x="6382794"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2" name="Text Placeholder 7">
            <a:extLst>
              <a:ext uri="{FF2B5EF4-FFF2-40B4-BE49-F238E27FC236}">
                <a16:creationId xmlns:a16="http://schemas.microsoft.com/office/drawing/2014/main" id="{748293B1-8961-5143-A89F-1AC3C960A340}"/>
              </a:ext>
            </a:extLst>
          </p:cNvPr>
          <p:cNvSpPr>
            <a:spLocks noGrp="1"/>
          </p:cNvSpPr>
          <p:nvPr>
            <p:ph type="body" sz="quarter" idx="35" hasCustomPrompt="1"/>
          </p:nvPr>
        </p:nvSpPr>
        <p:spPr>
          <a:xfrm>
            <a:off x="6382796"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19" name="Text Placeholder 7">
            <a:extLst>
              <a:ext uri="{FF2B5EF4-FFF2-40B4-BE49-F238E27FC236}">
                <a16:creationId xmlns:a16="http://schemas.microsoft.com/office/drawing/2014/main" id="{AFAA0023-01B5-6341-8AA6-0576079490A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4ACC2BB1-332C-3E41-A029-B76CD243CBA4}"/>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B82F30B-06B0-CD4E-B176-E73384D8D12E}"/>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22" name="Picture Placeholder 3">
            <a:extLst>
              <a:ext uri="{FF2B5EF4-FFF2-40B4-BE49-F238E27FC236}">
                <a16:creationId xmlns:a16="http://schemas.microsoft.com/office/drawing/2014/main" id="{B7CFF10E-5B50-7E4C-83A3-C6B196A469E5}"/>
              </a:ext>
            </a:extLst>
          </p:cNvPr>
          <p:cNvSpPr>
            <a:spLocks noGrp="1"/>
          </p:cNvSpPr>
          <p:nvPr>
            <p:ph type="pic" sz="quarter" idx="36"/>
          </p:nvPr>
        </p:nvSpPr>
        <p:spPr>
          <a:xfrm>
            <a:off x="1079500" y="1598400"/>
            <a:ext cx="4726800" cy="36000"/>
          </a:xfrm>
          <a:solidFill>
            <a:srgbClr val="00DBA9"/>
          </a:solidFill>
        </p:spPr>
        <p:txBody>
          <a:bodyPr/>
          <a:lstStyle>
            <a:lvl1pPr marL="0" indent="0">
              <a:buNone/>
              <a:defRPr>
                <a:noFill/>
              </a:defRPr>
            </a:lvl1pPr>
          </a:lstStyle>
          <a:p>
            <a:r>
              <a:rPr lang="en-US"/>
              <a:t>Click icon to add picture</a:t>
            </a:r>
            <a:endParaRPr lang="en-PT" dirty="0"/>
          </a:p>
        </p:txBody>
      </p:sp>
      <p:sp>
        <p:nvSpPr>
          <p:cNvPr id="23" name="Picture Placeholder 3">
            <a:extLst>
              <a:ext uri="{FF2B5EF4-FFF2-40B4-BE49-F238E27FC236}">
                <a16:creationId xmlns:a16="http://schemas.microsoft.com/office/drawing/2014/main" id="{61F3BF72-97B1-194B-ADBF-55DDE817537D}"/>
              </a:ext>
            </a:extLst>
          </p:cNvPr>
          <p:cNvSpPr>
            <a:spLocks noGrp="1"/>
          </p:cNvSpPr>
          <p:nvPr>
            <p:ph type="pic" sz="quarter" idx="37"/>
          </p:nvPr>
        </p:nvSpPr>
        <p:spPr>
          <a:xfrm>
            <a:off x="6382794" y="1598400"/>
            <a:ext cx="4726800" cy="36000"/>
          </a:xfrm>
          <a:solidFill>
            <a:srgbClr val="00DBA9"/>
          </a:solidFill>
        </p:spPr>
        <p:txBody>
          <a:bodyPr/>
          <a:lstStyle>
            <a:lvl1pPr marL="0" indent="0">
              <a:buNone/>
              <a:defRPr>
                <a:noFill/>
              </a:defRPr>
            </a:lvl1pPr>
          </a:lstStyle>
          <a:p>
            <a:r>
              <a:rPr lang="en-US"/>
              <a:t>Click icon to add picture</a:t>
            </a:r>
            <a:endParaRPr lang="en-PT" dirty="0"/>
          </a:p>
        </p:txBody>
      </p:sp>
      <p:sp>
        <p:nvSpPr>
          <p:cNvPr id="24" name="Picture Placeholder 3">
            <a:extLst>
              <a:ext uri="{FF2B5EF4-FFF2-40B4-BE49-F238E27FC236}">
                <a16:creationId xmlns:a16="http://schemas.microsoft.com/office/drawing/2014/main" id="{7C32E413-8352-DE4A-BEBA-C3919EB498AC}"/>
              </a:ext>
            </a:extLst>
          </p:cNvPr>
          <p:cNvSpPr>
            <a:spLocks noGrp="1"/>
          </p:cNvSpPr>
          <p:nvPr>
            <p:ph type="pic" sz="quarter" idx="38"/>
          </p:nvPr>
        </p:nvSpPr>
        <p:spPr>
          <a:xfrm>
            <a:off x="1079500" y="3484800"/>
            <a:ext cx="4726800" cy="36000"/>
          </a:xfrm>
          <a:solidFill>
            <a:srgbClr val="00DBA9"/>
          </a:solidFill>
        </p:spPr>
        <p:txBody>
          <a:bodyPr/>
          <a:lstStyle>
            <a:lvl1pPr marL="0" indent="0">
              <a:buNone/>
              <a:defRPr>
                <a:noFill/>
              </a:defRPr>
            </a:lvl1pPr>
          </a:lstStyle>
          <a:p>
            <a:r>
              <a:rPr lang="en-US"/>
              <a:t>Click icon to add picture</a:t>
            </a:r>
            <a:endParaRPr lang="en-PT" dirty="0"/>
          </a:p>
        </p:txBody>
      </p:sp>
      <p:sp>
        <p:nvSpPr>
          <p:cNvPr id="31" name="Picture Placeholder 3">
            <a:extLst>
              <a:ext uri="{FF2B5EF4-FFF2-40B4-BE49-F238E27FC236}">
                <a16:creationId xmlns:a16="http://schemas.microsoft.com/office/drawing/2014/main" id="{7275B7B6-C981-9344-93D5-AA842ADF2D5D}"/>
              </a:ext>
            </a:extLst>
          </p:cNvPr>
          <p:cNvSpPr>
            <a:spLocks noGrp="1"/>
          </p:cNvSpPr>
          <p:nvPr>
            <p:ph type="pic" sz="quarter" idx="39"/>
          </p:nvPr>
        </p:nvSpPr>
        <p:spPr>
          <a:xfrm>
            <a:off x="6382794" y="3484800"/>
            <a:ext cx="4726800" cy="36000"/>
          </a:xfrm>
          <a:solidFill>
            <a:srgbClr val="00DBA9"/>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65546857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1_1_Info Table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494186" y="1755524"/>
            <a:ext cx="2570400" cy="834995"/>
          </a:xfrm>
          <a:prstGeom prst="rect">
            <a:avLst/>
          </a:prstGeom>
          <a:solidFill>
            <a:srgbClr val="D1F5EA"/>
          </a:solidFill>
        </p:spPr>
        <p:txBody>
          <a:bodyPr lIns="180000" tIns="180000" rIns="180000" bIns="144000" anchor="t">
            <a:spAutoFit/>
          </a:bodyPr>
          <a:lstStyle>
            <a:lvl1pPr marL="0" indent="0">
              <a:lnSpc>
                <a:spcPct val="100000"/>
              </a:lnSpc>
              <a:buNone/>
              <a:defRPr sz="11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622800" y="2023200"/>
            <a:ext cx="2570400" cy="461665"/>
          </a:xfrm>
        </p:spPr>
        <p:txBody>
          <a:bodyPr wrap="square" anchor="t">
            <a:spAutoFit/>
          </a:bodyPr>
          <a:lstStyle>
            <a:lvl1pPr marL="0" indent="0">
              <a:lnSpc>
                <a:spcPct val="100000"/>
              </a:lnSpc>
              <a:buNone/>
              <a:defRPr sz="2400" b="1" i="0">
                <a:solidFill>
                  <a:srgbClr val="060320"/>
                </a:solidFill>
                <a:latin typeface="Equip Extended" panose="02000503030000020004" pitchFamily="2" charset="77"/>
              </a:defRPr>
            </a:lvl1pPr>
          </a:lstStyle>
          <a:p>
            <a:r>
              <a:rPr lang="en-GB" dirty="0"/>
              <a:t>Edit headline</a:t>
            </a:r>
            <a:endParaRPr lang="en-PT" dirty="0"/>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622215" y="1760771"/>
            <a:ext cx="25704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rgbClr val="060320"/>
                </a:solidFill>
                <a:latin typeface="Equip Extended Light" panose="02000503000000020004" pitchFamily="2" charset="77"/>
              </a:defRPr>
            </a:lvl1pPr>
          </a:lstStyle>
          <a:p>
            <a:pPr lvl="0"/>
            <a:r>
              <a:rPr lang="en-GB" dirty="0"/>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3494186" y="2590519"/>
            <a:ext cx="2570400" cy="2998800"/>
          </a:xfrm>
          <a:prstGeom prst="rect">
            <a:avLst/>
          </a:prstGeom>
          <a:solidFill>
            <a:srgbClr val="D1F5EA"/>
          </a:solidFill>
        </p:spPr>
        <p:txBody>
          <a:bodyPr lIns="180000" tIns="180000" rIns="180000" bIns="144000" anchor="t">
            <a:noAutofit/>
          </a:bodyPr>
          <a:lstStyle>
            <a:lvl1pPr marL="171450" indent="-171450">
              <a:lnSpc>
                <a:spcPct val="100000"/>
              </a:lnSpc>
              <a:buFont typeface="Arial" panose="020B0604020202020204" pitchFamily="34" charset="0"/>
              <a:buChar char="•"/>
              <a:defRPr sz="11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62085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893A5"/>
                </a:solidFill>
                <a:latin typeface="Equip Extended" panose="02000503030000020004" pitchFamily="2" charset="77"/>
              </a:defRPr>
            </a:lvl1pPr>
          </a:lstStyle>
          <a:p>
            <a:pPr lvl="0"/>
            <a:r>
              <a:rPr lang="en-GB" dirty="0"/>
              <a:t>The word "technology" can also be used to refer to a collection of techniques</a:t>
            </a:r>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62085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89229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594A7"/>
                </a:solidFill>
                <a:latin typeface="Equip Extended" panose="02000503030000020004" pitchFamily="2" charset="77"/>
              </a:defRPr>
            </a:lvl1pPr>
          </a:lstStyle>
          <a:p>
            <a:pPr lvl="0"/>
            <a:r>
              <a:rPr lang="en-GB" dirty="0"/>
              <a:t>The word "technology" can also be used to refer to a collection of techniques</a:t>
            </a:r>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89229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7" name="Text Placeholder 7">
            <a:extLst>
              <a:ext uri="{FF2B5EF4-FFF2-40B4-BE49-F238E27FC236}">
                <a16:creationId xmlns:a16="http://schemas.microsoft.com/office/drawing/2014/main" id="{E06D7953-ED67-374B-8B1C-AD763AE9135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 name="Picture Placeholder 3">
            <a:extLst>
              <a:ext uri="{FF2B5EF4-FFF2-40B4-BE49-F238E27FC236}">
                <a16:creationId xmlns:a16="http://schemas.microsoft.com/office/drawing/2014/main" id="{6E557678-5DDA-004C-90E3-6DAE794DB6AD}"/>
              </a:ext>
            </a:extLst>
          </p:cNvPr>
          <p:cNvSpPr>
            <a:spLocks noGrp="1"/>
          </p:cNvSpPr>
          <p:nvPr>
            <p:ph type="pic" sz="quarter" idx="38"/>
          </p:nvPr>
        </p:nvSpPr>
        <p:spPr>
          <a:xfrm>
            <a:off x="3494186" y="1720800"/>
            <a:ext cx="2570400" cy="36000"/>
          </a:xfrm>
          <a:solidFill>
            <a:srgbClr val="00DBA9"/>
          </a:solidFill>
        </p:spPr>
        <p:txBody>
          <a:bodyPr/>
          <a:lstStyle>
            <a:lvl1pPr marL="0" indent="0">
              <a:buNone/>
              <a:defRPr>
                <a:noFill/>
              </a:defRPr>
            </a:lvl1pPr>
          </a:lstStyle>
          <a:p>
            <a:r>
              <a:rPr lang="en-US"/>
              <a:t>Click icon to add picture</a:t>
            </a:r>
            <a:endParaRPr lang="en-PT" dirty="0"/>
          </a:p>
        </p:txBody>
      </p:sp>
      <p:sp>
        <p:nvSpPr>
          <p:cNvPr id="28" name="Picture Placeholder 3">
            <a:extLst>
              <a:ext uri="{FF2B5EF4-FFF2-40B4-BE49-F238E27FC236}">
                <a16:creationId xmlns:a16="http://schemas.microsoft.com/office/drawing/2014/main" id="{F1C6D9D5-EFBD-CB42-906F-B6FD0714F850}"/>
              </a:ext>
            </a:extLst>
          </p:cNvPr>
          <p:cNvSpPr>
            <a:spLocks noGrp="1"/>
          </p:cNvSpPr>
          <p:nvPr>
            <p:ph type="pic" sz="quarter" idx="39"/>
          </p:nvPr>
        </p:nvSpPr>
        <p:spPr>
          <a:xfrm>
            <a:off x="6208586" y="1720800"/>
            <a:ext cx="2570400" cy="36000"/>
          </a:xfrm>
          <a:solidFill>
            <a:srgbClr val="8594A7"/>
          </a:solidFill>
        </p:spPr>
        <p:txBody>
          <a:bodyPr/>
          <a:lstStyle>
            <a:lvl1pPr marL="0" indent="0">
              <a:buNone/>
              <a:defRPr>
                <a:noFill/>
              </a:defRPr>
            </a:lvl1pPr>
          </a:lstStyle>
          <a:p>
            <a:r>
              <a:rPr lang="en-US"/>
              <a:t>Click icon to add picture</a:t>
            </a:r>
            <a:endParaRPr lang="en-PT" dirty="0"/>
          </a:p>
        </p:txBody>
      </p:sp>
      <p:sp>
        <p:nvSpPr>
          <p:cNvPr id="29" name="Picture Placeholder 3">
            <a:extLst>
              <a:ext uri="{FF2B5EF4-FFF2-40B4-BE49-F238E27FC236}">
                <a16:creationId xmlns:a16="http://schemas.microsoft.com/office/drawing/2014/main" id="{5BDEBBA4-ACDE-EB4B-9290-5F26AF8BDAE0}"/>
              </a:ext>
            </a:extLst>
          </p:cNvPr>
          <p:cNvSpPr>
            <a:spLocks noGrp="1"/>
          </p:cNvSpPr>
          <p:nvPr>
            <p:ph type="pic" sz="quarter" idx="40"/>
          </p:nvPr>
        </p:nvSpPr>
        <p:spPr>
          <a:xfrm>
            <a:off x="8922986" y="1720800"/>
            <a:ext cx="2570400" cy="36000"/>
          </a:xfrm>
          <a:solidFill>
            <a:srgbClr val="8594A7"/>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201696471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1_1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622215" y="2153053"/>
            <a:ext cx="43380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chemeClr val="tx1"/>
                </a:solidFill>
                <a:latin typeface="Equip Extended" panose="02000503030000020004" pitchFamily="2" charset="77"/>
              </a:defRPr>
            </a:lvl1pPr>
          </a:lstStyle>
          <a:p>
            <a:pPr lvl="0"/>
            <a:r>
              <a:rPr lang="en-GB" dirty="0"/>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a:stretch>
            <a:fillRect/>
          </a:stretch>
        </p:blipFill>
        <p:spPr>
          <a:xfrm rot="16692">
            <a:off x="8079122" y="1651243"/>
            <a:ext cx="1036144" cy="85114"/>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6993386" y="983284"/>
            <a:ext cx="3240000" cy="334313"/>
          </a:xfrm>
          <a:prstGeom prst="rect">
            <a:avLst/>
          </a:prstGeom>
        </p:spPr>
        <p:txBody>
          <a:bodyPr wrap="square" tIns="72000" numCol="1" spcCol="720000" anchor="t">
            <a:spAutoFit/>
          </a:bodyPr>
          <a:lstStyle>
            <a:lvl1pPr marL="0" indent="0" algn="ctr">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6E42A130-2E6F-CE48-9410-7FB48483782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5679386" y="2153052"/>
            <a:ext cx="2934000" cy="792000"/>
          </a:xfrm>
          <a:prstGeom prst="rect">
            <a:avLst/>
          </a:prstGeom>
          <a:solidFill>
            <a:srgbClr val="0C294D"/>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8613386" y="2153052"/>
            <a:ext cx="2880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5679385" y="3067456"/>
            <a:ext cx="2934000" cy="792000"/>
          </a:xfrm>
          <a:prstGeom prst="rect">
            <a:avLst/>
          </a:prstGeom>
          <a:solidFill>
            <a:srgbClr val="005565"/>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8560800" y="3067456"/>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5679385" y="3981860"/>
            <a:ext cx="2934000" cy="792000"/>
          </a:xfrm>
          <a:prstGeom prst="rect">
            <a:avLst/>
          </a:prstGeom>
          <a:solidFill>
            <a:srgbClr val="00827C"/>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8560800" y="3981860"/>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5679385" y="4896264"/>
            <a:ext cx="2934000" cy="792000"/>
          </a:xfrm>
          <a:prstGeom prst="rect">
            <a:avLst/>
          </a:prstGeom>
          <a:solidFill>
            <a:srgbClr val="00AE93"/>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8560800" y="4896264"/>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626400" y="481125"/>
            <a:ext cx="4333814"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626401" y="930188"/>
            <a:ext cx="4333814"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8236800" y="2225052"/>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8236800" y="3140439"/>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8236800" y="4056247"/>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8236800" y="4970651"/>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Tree>
    <p:extLst>
      <p:ext uri="{BB962C8B-B14F-4D97-AF65-F5344CB8AC3E}">
        <p14:creationId xmlns:p14="http://schemas.microsoft.com/office/powerpoint/2010/main" val="21894391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2_1_Quotes Blue">
    <p:bg>
      <p:bgPr>
        <a:solidFill>
          <a:srgbClr val="09294D"/>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03468347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2_2_Quotes Purple">
    <p:bg>
      <p:bgPr>
        <a:solidFill>
          <a:srgbClr val="2E008B"/>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39974904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2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rgbClr val="092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93907679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2_4_Info Quotes Purp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rgbClr val="2E0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6270442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3_1_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4968000" y="2184640"/>
            <a:ext cx="5497200" cy="549757"/>
          </a:xfrm>
          <a:prstGeom prst="rect">
            <a:avLst/>
          </a:prstGeom>
        </p:spPr>
        <p:txBody>
          <a:bodyPr wrap="square" tIns="72000" anchor="b">
            <a:spAutoFit/>
          </a:bodyPr>
          <a:lstStyle>
            <a:lvl1pPr>
              <a:lnSpc>
                <a:spcPct val="100000"/>
              </a:lnSpc>
              <a:defRPr sz="2800" b="1" i="0">
                <a:solidFill>
                  <a:schemeClr val="tx1"/>
                </a:solidFill>
                <a:latin typeface="Equip Extended" panose="02000503030000020004" pitchFamily="2" charset="77"/>
              </a:defRPr>
            </a:lvl1pPr>
          </a:lstStyle>
          <a:p>
            <a:r>
              <a:rPr lang="en-GB" dirty="0"/>
              <a:t>Edit presenter name</a:t>
            </a:r>
            <a:endParaRPr lang="en-PT" dirty="0"/>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1728000" y="1497600"/>
            <a:ext cx="2880000" cy="2880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4968000" y="2877957"/>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4968000" y="3233749"/>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4968000" y="3589541"/>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social networks</a:t>
            </a:r>
          </a:p>
        </p:txBody>
      </p:sp>
      <p:sp>
        <p:nvSpPr>
          <p:cNvPr id="27" name="Text Placeholder 7">
            <a:extLst>
              <a:ext uri="{FF2B5EF4-FFF2-40B4-BE49-F238E27FC236}">
                <a16:creationId xmlns:a16="http://schemas.microsoft.com/office/drawing/2014/main" id="{ED6B39CA-A771-B745-857C-F277952DE3B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35909416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4_1_Thank You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4026"/>
            <a:ext cx="2894399" cy="509948"/>
          </a:xfrm>
          <a:prstGeom prst="rect">
            <a:avLst/>
          </a:prstGeom>
        </p:spPr>
        <p:txBody>
          <a:bodyPr wrap="square" anchor="ctr">
            <a:spAutoFit/>
          </a:bodyPr>
          <a:lstStyle>
            <a:lvl1pPr>
              <a:lnSpc>
                <a:spcPct val="80000"/>
              </a:lnSpc>
              <a:defRPr sz="3200" b="0" i="0">
                <a:solidFill>
                  <a:schemeClr val="tx1"/>
                </a:solidFill>
                <a:latin typeface="Equip Extended Medium" panose="0200060300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tx1"/>
                </a:solidFill>
                <a:latin typeface="Equip Extended Light" panose="02000503000000020004" pitchFamily="2" charset="77"/>
              </a:defRPr>
            </a:lvl1pPr>
          </a:lstStyle>
          <a:p>
            <a:pPr lvl="0"/>
            <a:r>
              <a:rPr lang="en-GB" dirty="0"/>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256624027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4_2_Thank You Blue">
    <p:bg>
      <p:bgPr>
        <a:solidFill>
          <a:schemeClr val="tx2"/>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accent3"/>
                </a:solidFill>
                <a:latin typeface="Equip Extended Light" panose="02000503000000020004" pitchFamily="2" charset="77"/>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3400"/>
            <a:ext cx="2894399" cy="511200"/>
          </a:xfrm>
          <a:prstGeom prst="rect">
            <a:avLst/>
          </a:prstGeom>
        </p:spPr>
        <p:txBody>
          <a:bodyPr wrap="square" anchor="ctr">
            <a:spAutoFit/>
          </a:bodyPr>
          <a:lstStyle>
            <a:lvl1pPr>
              <a:lnSpc>
                <a:spcPct val="80000"/>
              </a:lnSpc>
              <a:defRPr sz="3200" b="0" i="0">
                <a:solidFill>
                  <a:schemeClr val="bg1"/>
                </a:solidFill>
                <a:latin typeface="Equip Extended Medium" panose="0200060300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bg1"/>
                </a:solidFill>
                <a:latin typeface="Equip Extended Light" panose="02000503000000020004" pitchFamily="2" charset="77"/>
              </a:defRPr>
            </a:lvl1pPr>
          </a:lstStyle>
          <a:p>
            <a:pPr lvl="0"/>
            <a:r>
              <a:rPr lang="en-GB" dirty="0"/>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311696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endParaRPr lang="en-PT" dirty="0"/>
          </a:p>
        </p:txBody>
      </p:sp>
      <p:sp>
        <p:nvSpPr>
          <p:cNvPr id="5" name="Footer Placeholder 2"/>
          <p:cNvSpPr>
            <a:spLocks noGrp="1"/>
          </p:cNvSpPr>
          <p:nvPr>
            <p:ph type="ftr" sz="quarter" idx="11"/>
          </p:nvPr>
        </p:nvSpPr>
        <p:spPr/>
        <p:txBody>
          <a:bodyPr/>
          <a:lstStyle/>
          <a:p>
            <a:r>
              <a:rPr lang="en-US"/>
              <a:t>@2020 Nagarro - All rights reserved</a:t>
            </a:r>
            <a:endParaRPr lang="en-PT"/>
          </a:p>
        </p:txBody>
      </p:sp>
      <p:sp>
        <p:nvSpPr>
          <p:cNvPr id="6" name="Slide Number Placeholder 3"/>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1844974002"/>
      </p:ext>
    </p:extLst>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Date Placeholder 4"/>
          <p:cNvSpPr>
            <a:spLocks noGrp="1"/>
          </p:cNvSpPr>
          <p:nvPr>
            <p:ph type="dt" sz="half" idx="10"/>
          </p:nvPr>
        </p:nvSpPr>
        <p:spPr/>
        <p:txBody>
          <a:bodyPr/>
          <a:lstStyle/>
          <a:p>
            <a:endParaRPr lang="en-PT" dirty="0"/>
          </a:p>
        </p:txBody>
      </p:sp>
      <p:sp>
        <p:nvSpPr>
          <p:cNvPr id="5" name="Footer Placeholder 5"/>
          <p:cNvSpPr>
            <a:spLocks noGrp="1"/>
          </p:cNvSpPr>
          <p:nvPr>
            <p:ph type="ftr" sz="quarter" idx="11"/>
          </p:nvPr>
        </p:nvSpPr>
        <p:spPr/>
        <p:txBody>
          <a:bodyPr/>
          <a:lstStyle/>
          <a:p>
            <a:r>
              <a:rPr lang="en-US"/>
              <a:t>@2020 Nagarro - All rights reserved</a:t>
            </a:r>
            <a:endParaRPr lang="en-PT"/>
          </a:p>
        </p:txBody>
      </p:sp>
      <p:sp>
        <p:nvSpPr>
          <p:cNvPr id="6" name="Slide Number Placeholder 6"/>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2799939567"/>
      </p:ext>
    </p:extLst>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endParaRPr lang="en-PT" dirty="0"/>
          </a:p>
        </p:txBody>
      </p:sp>
      <p:sp>
        <p:nvSpPr>
          <p:cNvPr id="6" name="Footer Placeholder 5"/>
          <p:cNvSpPr>
            <a:spLocks noGrp="1"/>
          </p:cNvSpPr>
          <p:nvPr>
            <p:ph type="ftr" sz="quarter" idx="11"/>
          </p:nvPr>
        </p:nvSpPr>
        <p:spPr/>
        <p:txBody>
          <a:bodyPr/>
          <a:lstStyle/>
          <a:p>
            <a:r>
              <a:rPr lang="en-US"/>
              <a:t>@2020 Nagarro - All rights reserved</a:t>
            </a:r>
            <a:endParaRPr lang="en-PT"/>
          </a:p>
        </p:txBody>
      </p:sp>
      <p:sp>
        <p:nvSpPr>
          <p:cNvPr id="7" name="Slide Number Placeholder 6"/>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846958530"/>
      </p:ext>
    </p:extLst>
  </p:cSld>
  <p:clrMapOvr>
    <a:masterClrMapping/>
  </p:clrMapOvr>
  <p:hf sldNum="0"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image" Target="../media/image3.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71">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72">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73">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74">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GB"/>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endParaRPr lang="en-PT"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a:t>@2020 Nagarro - All rights reserved</a:t>
            </a:r>
            <a:endParaRPr lang="en-PT"/>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221347939"/>
      </p:ext>
    </p:extLst>
  </p:cSld>
  <p:clrMap bg1="dk1" tx1="lt1" bg2="dk2" tx2="lt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 id="2147484006" r:id="rId17"/>
    <p:sldLayoutId id="2147484007" r:id="rId18"/>
    <p:sldLayoutId id="2147484008" r:id="rId19"/>
    <p:sldLayoutId id="2147484009" r:id="rId20"/>
    <p:sldLayoutId id="2147483728" r:id="rId21"/>
    <p:sldLayoutId id="2147483684" r:id="rId22"/>
    <p:sldLayoutId id="2147483729" r:id="rId23"/>
    <p:sldLayoutId id="2147483662" r:id="rId24"/>
    <p:sldLayoutId id="2147483661" r:id="rId25"/>
    <p:sldLayoutId id="2147483688" r:id="rId26"/>
    <p:sldLayoutId id="2147483731" r:id="rId27"/>
    <p:sldLayoutId id="2147483689" r:id="rId28"/>
    <p:sldLayoutId id="2147483660" r:id="rId29"/>
    <p:sldLayoutId id="2147483739" r:id="rId30"/>
    <p:sldLayoutId id="2147483697" r:id="rId31"/>
    <p:sldLayoutId id="2147483698" r:id="rId32"/>
    <p:sldLayoutId id="2147483682" r:id="rId33"/>
    <p:sldLayoutId id="2147483741" r:id="rId34"/>
    <p:sldLayoutId id="2147483696" r:id="rId35"/>
    <p:sldLayoutId id="2147483733" r:id="rId36"/>
    <p:sldLayoutId id="2147483701" r:id="rId37"/>
    <p:sldLayoutId id="2147483702" r:id="rId38"/>
    <p:sldLayoutId id="2147483703" r:id="rId39"/>
    <p:sldLayoutId id="2147483711" r:id="rId40"/>
    <p:sldLayoutId id="2147483712" r:id="rId41"/>
    <p:sldLayoutId id="2147483707" r:id="rId42"/>
    <p:sldLayoutId id="2147483708" r:id="rId43"/>
    <p:sldLayoutId id="2147483705" r:id="rId44"/>
    <p:sldLayoutId id="2147483706" r:id="rId45"/>
    <p:sldLayoutId id="2147483709" r:id="rId46"/>
    <p:sldLayoutId id="2147483710" r:id="rId47"/>
    <p:sldLayoutId id="2147483685" r:id="rId48"/>
    <p:sldLayoutId id="2147483719" r:id="rId49"/>
    <p:sldLayoutId id="2147483681" r:id="rId50"/>
    <p:sldLayoutId id="2147483740" r:id="rId51"/>
    <p:sldLayoutId id="2147483678" r:id="rId52"/>
    <p:sldLayoutId id="2147483720" r:id="rId53"/>
    <p:sldLayoutId id="2147483679" r:id="rId54"/>
    <p:sldLayoutId id="2147483680" r:id="rId55"/>
    <p:sldLayoutId id="2147483715" r:id="rId56"/>
    <p:sldLayoutId id="2147483716" r:id="rId57"/>
    <p:sldLayoutId id="2147483717" r:id="rId58"/>
    <p:sldLayoutId id="2147483722" r:id="rId59"/>
    <p:sldLayoutId id="2147483723" r:id="rId60"/>
    <p:sldLayoutId id="2147483727" r:id="rId61"/>
    <p:sldLayoutId id="2147483724" r:id="rId62"/>
    <p:sldLayoutId id="2147483736" r:id="rId63"/>
    <p:sldLayoutId id="2147483725" r:id="rId64"/>
    <p:sldLayoutId id="2147483726" r:id="rId65"/>
    <p:sldLayoutId id="2147483737" r:id="rId66"/>
    <p:sldLayoutId id="2147483721" r:id="rId67"/>
    <p:sldLayoutId id="2147483686" r:id="rId68"/>
    <p:sldLayoutId id="2147483687" r:id="rId69"/>
  </p:sldLayoutIdLst>
  <p:hf sldNum="0" hd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8.xml"/><Relationship Id="rId4" Type="http://schemas.openxmlformats.org/officeDocument/2006/relationships/image" Target="../media/image25.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2.sv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31.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2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27.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28.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29.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30.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E0BA35-71BF-0250-DA11-1B3FF121BF65}"/>
              </a:ext>
            </a:extLst>
          </p:cNvPr>
          <p:cNvSpPr>
            <a:spLocks noGrp="1"/>
          </p:cNvSpPr>
          <p:nvPr>
            <p:ph type="body" sz="half" idx="21"/>
          </p:nvPr>
        </p:nvSpPr>
        <p:spPr/>
        <p:txBody>
          <a:bodyPr/>
          <a:lstStyle/>
          <a:p>
            <a:endParaRPr lang="en-US"/>
          </a:p>
        </p:txBody>
      </p:sp>
      <p:sp>
        <p:nvSpPr>
          <p:cNvPr id="3" name="Text Placeholder 2">
            <a:extLst>
              <a:ext uri="{FF2B5EF4-FFF2-40B4-BE49-F238E27FC236}">
                <a16:creationId xmlns:a16="http://schemas.microsoft.com/office/drawing/2014/main" id="{B4237CE1-4151-4543-44E8-F674E3FCDEB2}"/>
              </a:ext>
            </a:extLst>
          </p:cNvPr>
          <p:cNvSpPr>
            <a:spLocks noGrp="1"/>
          </p:cNvSpPr>
          <p:nvPr>
            <p:ph type="body" sz="quarter" idx="22"/>
          </p:nvPr>
        </p:nvSpPr>
        <p:spPr/>
        <p:txBody>
          <a:bodyPr/>
          <a:lstStyle/>
          <a:p>
            <a:endParaRPr lang="en-US"/>
          </a:p>
        </p:txBody>
      </p:sp>
      <p:pic>
        <p:nvPicPr>
          <p:cNvPr id="6" name="Picture 5">
            <a:extLst>
              <a:ext uri="{FF2B5EF4-FFF2-40B4-BE49-F238E27FC236}">
                <a16:creationId xmlns:a16="http://schemas.microsoft.com/office/drawing/2014/main" id="{14F66EE7-BA86-6AD8-DB83-F7E7DABAF0A8}"/>
              </a:ext>
            </a:extLst>
          </p:cNvPr>
          <p:cNvPicPr>
            <a:picLocks noChangeAspect="1"/>
          </p:cNvPicPr>
          <p:nvPr/>
        </p:nvPicPr>
        <p:blipFill>
          <a:blip r:embed="rId2"/>
          <a:stretch>
            <a:fillRect/>
          </a:stretch>
        </p:blipFill>
        <p:spPr>
          <a:xfrm>
            <a:off x="0" y="-40272"/>
            <a:ext cx="12192000" cy="6898271"/>
          </a:xfrm>
          <a:prstGeom prst="rect">
            <a:avLst/>
          </a:prstGeom>
        </p:spPr>
      </p:pic>
      <p:sp>
        <p:nvSpPr>
          <p:cNvPr id="7" name="TextBox 6">
            <a:extLst>
              <a:ext uri="{FF2B5EF4-FFF2-40B4-BE49-F238E27FC236}">
                <a16:creationId xmlns:a16="http://schemas.microsoft.com/office/drawing/2014/main" id="{B2177195-36A4-EEF9-CCF9-55F302B8162A}"/>
              </a:ext>
            </a:extLst>
          </p:cNvPr>
          <p:cNvSpPr txBox="1"/>
          <p:nvPr/>
        </p:nvSpPr>
        <p:spPr>
          <a:xfrm>
            <a:off x="596205" y="522514"/>
            <a:ext cx="184731" cy="369332"/>
          </a:xfrm>
          <a:prstGeom prst="rect">
            <a:avLst/>
          </a:prstGeom>
          <a:noFill/>
        </p:spPr>
        <p:txBody>
          <a:bodyPr wrap="none" rtlCol="0">
            <a:spAutoFit/>
          </a:bodyPr>
          <a:lstStyle/>
          <a:p>
            <a:endParaRPr lang="en-US" dirty="0"/>
          </a:p>
        </p:txBody>
      </p:sp>
      <p:sp>
        <p:nvSpPr>
          <p:cNvPr id="8" name="Title 1">
            <a:extLst>
              <a:ext uri="{FF2B5EF4-FFF2-40B4-BE49-F238E27FC236}">
                <a16:creationId xmlns:a16="http://schemas.microsoft.com/office/drawing/2014/main" id="{5F1D2D6D-AB3E-A9BD-B927-A3D1FC090CDF}"/>
              </a:ext>
            </a:extLst>
          </p:cNvPr>
          <p:cNvSpPr txBox="1">
            <a:spLocks/>
          </p:cNvSpPr>
          <p:nvPr/>
        </p:nvSpPr>
        <p:spPr>
          <a:xfrm>
            <a:off x="1377141" y="247680"/>
            <a:ext cx="8385242" cy="377860"/>
          </a:xfrm>
          <a:prstGeom prst="rect">
            <a:avLst/>
          </a:prstGeom>
        </p:spPr>
        <p:txBody>
          <a:bodyPr/>
          <a:lstStyle>
            <a:lvl1pPr algn="l" defTabSz="914400" rtl="0" eaLnBrk="1" latinLnBrk="0" hangingPunct="1">
              <a:lnSpc>
                <a:spcPct val="90000"/>
              </a:lnSpc>
              <a:spcBef>
                <a:spcPct val="0"/>
              </a:spcBef>
              <a:buNone/>
              <a:defRPr sz="3200" b="1" i="0" kern="1200">
                <a:solidFill>
                  <a:srgbClr val="06041F"/>
                </a:solidFill>
                <a:latin typeface="Equip Extended" panose="02000503030000020004" pitchFamily="2" charset="77"/>
                <a:ea typeface="+mj-ea"/>
                <a:cs typeface="+mj-cs"/>
              </a:defRPr>
            </a:lvl1pPr>
          </a:lstStyle>
          <a:p>
            <a:endParaRPr lang="en-IN" sz="2400" dirty="0">
              <a:solidFill>
                <a:schemeClr val="tx1"/>
              </a:solidFill>
            </a:endParaRPr>
          </a:p>
        </p:txBody>
      </p:sp>
      <p:pic>
        <p:nvPicPr>
          <p:cNvPr id="1026" name="Picture 2">
            <a:extLst>
              <a:ext uri="{FF2B5EF4-FFF2-40B4-BE49-F238E27FC236}">
                <a16:creationId xmlns:a16="http://schemas.microsoft.com/office/drawing/2014/main" id="{B59E7DBA-53FF-8E0A-9CDD-B8A55FB3E5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7456" y="40271"/>
            <a:ext cx="5094050" cy="1333818"/>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9BBF228D-63A0-DD52-0DCE-FA0FCC936E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4182" y="1334961"/>
            <a:ext cx="1866900"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7601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58" name="Picture 57">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60" name="Oval 59">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62" name="Picture 61">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64" name="Picture 63">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66" name="Rectangle 65">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8" name="Rectangle 67">
            <a:extLst>
              <a:ext uri="{FF2B5EF4-FFF2-40B4-BE49-F238E27FC236}">
                <a16:creationId xmlns:a16="http://schemas.microsoft.com/office/drawing/2014/main" id="{0E6056D0-E108-4E19-B8E1-EDAA5D5AB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28F045-DFA8-67AC-BF4C-A3AC2A2BAEEF}"/>
              </a:ext>
            </a:extLst>
          </p:cNvPr>
          <p:cNvSpPr>
            <a:spLocks noGrp="1"/>
          </p:cNvSpPr>
          <p:nvPr>
            <p:ph type="title"/>
          </p:nvPr>
        </p:nvSpPr>
        <p:spPr>
          <a:xfrm>
            <a:off x="5030502" y="1325880"/>
            <a:ext cx="6513798" cy="3066507"/>
          </a:xfrm>
        </p:spPr>
        <p:txBody>
          <a:bodyPr vert="horz" lIns="91440" tIns="45720" rIns="91440" bIns="45720" rtlCol="0" anchor="b">
            <a:normAutofit/>
          </a:bodyPr>
          <a:lstStyle/>
          <a:p>
            <a:r>
              <a:rPr lang="en-US" sz="5400" b="0" i="0" kern="1200">
                <a:solidFill>
                  <a:srgbClr val="FFFFFF"/>
                </a:solidFill>
                <a:latin typeface="+mj-lt"/>
                <a:ea typeface="+mj-ea"/>
                <a:cs typeface="+mj-cs"/>
              </a:rPr>
              <a:t>Thank You</a:t>
            </a:r>
          </a:p>
        </p:txBody>
      </p:sp>
      <p:sp useBgFill="1">
        <p:nvSpPr>
          <p:cNvPr id="70" name="Rectangle 69">
            <a:extLst>
              <a:ext uri="{FF2B5EF4-FFF2-40B4-BE49-F238E27FC236}">
                <a16:creationId xmlns:a16="http://schemas.microsoft.com/office/drawing/2014/main" id="{2A89C280-86C2-464A-954C-30642A2DD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915" y="639905"/>
            <a:ext cx="3742076" cy="55781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7DD8A999-7B8E-4120-8AEF-70855B6AD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7" name="Graphic 6" descr="Smiling Face with No Fill">
            <a:extLst>
              <a:ext uri="{FF2B5EF4-FFF2-40B4-BE49-F238E27FC236}">
                <a16:creationId xmlns:a16="http://schemas.microsoft.com/office/drawing/2014/main" id="{A28A72C0-83AB-BFE9-FC02-C64E69BE98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5393" y="1879817"/>
            <a:ext cx="3103558" cy="3103558"/>
          </a:xfrm>
          <a:prstGeom prst="rect">
            <a:avLst/>
          </a:prstGeom>
          <a:effectLst/>
        </p:spPr>
      </p:pic>
    </p:spTree>
    <p:extLst>
      <p:ext uri="{BB962C8B-B14F-4D97-AF65-F5344CB8AC3E}">
        <p14:creationId xmlns:p14="http://schemas.microsoft.com/office/powerpoint/2010/main" val="1758747807"/>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7FDED2C-3F34-F846-A6CA-9628E853304D}"/>
              </a:ext>
            </a:extLst>
          </p:cNvPr>
          <p:cNvSpPr>
            <a:spLocks noGrp="1"/>
          </p:cNvSpPr>
          <p:nvPr>
            <p:ph type="body" sz="quarter" idx="21"/>
          </p:nvPr>
        </p:nvSpPr>
        <p:spPr>
          <a:xfrm>
            <a:off x="2760088" y="2577830"/>
            <a:ext cx="5696382" cy="3278221"/>
          </a:xfrm>
        </p:spPr>
        <p:txBody>
          <a:bodyPr/>
          <a:lstStyle/>
          <a:p>
            <a:pPr marL="458788" lvl="1" indent="-153988">
              <a:spcBef>
                <a:spcPts val="1100"/>
              </a:spcBef>
              <a:buClr>
                <a:srgbClr val="2CDDBC"/>
              </a:buClr>
              <a:defRPr sz="2626"/>
            </a:pPr>
            <a:r>
              <a:rPr lang="en-US" sz="1600" dirty="0">
                <a:latin typeface="Equip Extended Light" panose="020B0604020202020204" charset="0"/>
              </a:rPr>
              <a:t>Problem Statement: Automation</a:t>
            </a:r>
          </a:p>
          <a:p>
            <a:pPr marL="458788" lvl="1" indent="-153988">
              <a:spcBef>
                <a:spcPts val="1100"/>
              </a:spcBef>
              <a:buClr>
                <a:srgbClr val="2CDDBC"/>
              </a:buClr>
              <a:defRPr sz="2626"/>
            </a:pPr>
            <a:r>
              <a:rPr lang="en-US" sz="1600" dirty="0">
                <a:latin typeface="Equip Extended Light" panose="020B0604020202020204" charset="0"/>
              </a:rPr>
              <a:t>Solution Adopted: Automation</a:t>
            </a:r>
          </a:p>
          <a:p>
            <a:pPr marL="458788" lvl="1" indent="-153988">
              <a:spcBef>
                <a:spcPts val="1100"/>
              </a:spcBef>
              <a:buClr>
                <a:srgbClr val="2CDDBC"/>
              </a:buClr>
              <a:defRPr sz="2626"/>
            </a:pPr>
            <a:r>
              <a:rPr lang="en-US" sz="1600" dirty="0">
                <a:latin typeface="Equip Extended Light" panose="020B0604020202020204" charset="0"/>
              </a:rPr>
              <a:t>Problem Statement: </a:t>
            </a:r>
            <a:r>
              <a:rPr lang="en-US" sz="1600" b="1" dirty="0">
                <a:latin typeface="Equip Extended Light" panose="020B0604020202020204" charset="0"/>
              </a:rPr>
              <a:t>Performance</a:t>
            </a:r>
          </a:p>
          <a:p>
            <a:pPr marL="458788" lvl="1" indent="-153988">
              <a:spcBef>
                <a:spcPts val="1100"/>
              </a:spcBef>
              <a:buClr>
                <a:srgbClr val="2CDDBC"/>
              </a:buClr>
              <a:defRPr sz="2626"/>
            </a:pPr>
            <a:r>
              <a:rPr lang="en-US" sz="1600" dirty="0">
                <a:latin typeface="Equip Extended Light" panose="020B0604020202020204" charset="0"/>
              </a:rPr>
              <a:t>Solution Adopted: Performance</a:t>
            </a:r>
          </a:p>
          <a:p>
            <a:pPr marL="458788" lvl="1" indent="-153988">
              <a:spcBef>
                <a:spcPts val="1100"/>
              </a:spcBef>
              <a:buClr>
                <a:srgbClr val="2CDDBC"/>
              </a:buClr>
              <a:defRPr sz="2626"/>
            </a:pPr>
            <a:r>
              <a:rPr lang="en-US" sz="1600" dirty="0">
                <a:latin typeface="Equip Extended Light" panose="020B0604020202020204" charset="0"/>
              </a:rPr>
              <a:t>Problem Statement: Manual Test Approach</a:t>
            </a:r>
          </a:p>
          <a:p>
            <a:pPr marL="458788" lvl="1" indent="-153988">
              <a:spcBef>
                <a:spcPts val="1100"/>
              </a:spcBef>
              <a:buClr>
                <a:srgbClr val="2CDDBC"/>
              </a:buClr>
              <a:defRPr sz="2626"/>
            </a:pPr>
            <a:r>
              <a:rPr lang="en-US" sz="1600" dirty="0">
                <a:latin typeface="Equip Extended Light" panose="020B0604020202020204" charset="0"/>
              </a:rPr>
              <a:t>Solution Adopted: Test Approach</a:t>
            </a:r>
          </a:p>
          <a:p>
            <a:pPr marL="457200" lvl="1" indent="0">
              <a:spcBef>
                <a:spcPts val="1100"/>
              </a:spcBef>
              <a:buClr>
                <a:srgbClr val="2CDDBC"/>
              </a:buClr>
              <a:buNone/>
              <a:defRPr sz="2626"/>
            </a:pPr>
            <a:endParaRPr lang="en-US" sz="1600" dirty="0"/>
          </a:p>
          <a:p>
            <a:endParaRPr lang="en-US" sz="1800" dirty="0"/>
          </a:p>
        </p:txBody>
      </p:sp>
      <p:sp>
        <p:nvSpPr>
          <p:cNvPr id="5" name="Text Placeholder 4">
            <a:extLst>
              <a:ext uri="{FF2B5EF4-FFF2-40B4-BE49-F238E27FC236}">
                <a16:creationId xmlns:a16="http://schemas.microsoft.com/office/drawing/2014/main" id="{1E797AE8-81E7-F24B-A781-C454CEF645B5}"/>
              </a:ext>
            </a:extLst>
          </p:cNvPr>
          <p:cNvSpPr>
            <a:spLocks noGrp="1"/>
          </p:cNvSpPr>
          <p:nvPr>
            <p:ph type="body" sz="quarter" idx="23"/>
          </p:nvPr>
        </p:nvSpPr>
        <p:spPr>
          <a:xfrm>
            <a:off x="654050" y="1132402"/>
            <a:ext cx="10647363" cy="720782"/>
          </a:xfrm>
        </p:spPr>
        <p:txBody>
          <a:bodyPr/>
          <a:lstStyle/>
          <a:p>
            <a:r>
              <a:rPr lang="en-US" sz="2000" dirty="0"/>
              <a:t>Presented by: </a:t>
            </a:r>
          </a:p>
          <a:p>
            <a:r>
              <a:rPr lang="en-US" sz="2000" dirty="0"/>
              <a:t>Jaspreet Kaur Chagger , Rahul Mathur , Mohd Azim &amp; Prashant Chauhan</a:t>
            </a:r>
          </a:p>
        </p:txBody>
      </p:sp>
      <p:sp>
        <p:nvSpPr>
          <p:cNvPr id="6" name="Text Placeholder 2">
            <a:extLst>
              <a:ext uri="{FF2B5EF4-FFF2-40B4-BE49-F238E27FC236}">
                <a16:creationId xmlns:a16="http://schemas.microsoft.com/office/drawing/2014/main" id="{FCB1AFBD-02CD-42F9-A0E9-08C5B561FA64}"/>
              </a:ext>
            </a:extLst>
          </p:cNvPr>
          <p:cNvSpPr txBox="1">
            <a:spLocks/>
          </p:cNvSpPr>
          <p:nvPr/>
        </p:nvSpPr>
        <p:spPr>
          <a:xfrm>
            <a:off x="654050" y="1572325"/>
            <a:ext cx="7290495" cy="483972"/>
          </a:xfrm>
          <a:prstGeom prst="rect">
            <a:avLst/>
          </a:prstGeom>
        </p:spPr>
        <p:txBody>
          <a:bodyPr lIns="0" tIns="0" rIns="0" bIns="0">
            <a:noAutofit/>
          </a:bodyPr>
          <a:lstStyle>
            <a:lvl1pPr defTabSz="825500" eaLnBrk="1" hangingPunct="1">
              <a:lnSpc>
                <a:spcPct val="100000"/>
              </a:lnSpc>
              <a:spcBef>
                <a:spcPts val="0"/>
              </a:spcBef>
              <a:defRPr sz="3200">
                <a:latin typeface="Equip Extended Light"/>
                <a:ea typeface="Equip Extended Light"/>
                <a:cs typeface="Equip Extended Light"/>
                <a:sym typeface="Equip Extended Light"/>
              </a:defRPr>
            </a:lvl1pPr>
            <a:lvl2pPr marL="942975" indent="-333375" eaLnBrk="1" hangingPunct="1">
              <a:lnSpc>
                <a:spcPct val="100000"/>
              </a:lnSpc>
              <a:spcBef>
                <a:spcPts val="2600"/>
              </a:spcBef>
              <a:buSzPct val="123000"/>
              <a:buChar char="•"/>
              <a:defRPr sz="2625">
                <a:latin typeface="Equip-Light"/>
                <a:ea typeface="Equip-Light"/>
                <a:cs typeface="Equip-Light"/>
                <a:sym typeface="Equip-Light"/>
              </a:defRPr>
            </a:lvl2pPr>
            <a:lvl3pPr marL="1552575" indent="-333375" eaLnBrk="1" hangingPunct="1">
              <a:lnSpc>
                <a:spcPct val="100000"/>
              </a:lnSpc>
              <a:spcBef>
                <a:spcPts val="2600"/>
              </a:spcBef>
              <a:buSzPct val="123000"/>
              <a:buChar char="•"/>
              <a:defRPr sz="2625">
                <a:latin typeface="Equip-Light"/>
                <a:ea typeface="Equip-Light"/>
                <a:cs typeface="Equip-Light"/>
                <a:sym typeface="Equip-Light"/>
              </a:defRPr>
            </a:lvl3pPr>
            <a:lvl4pPr marL="2162175" indent="-333375" eaLnBrk="1" hangingPunct="1">
              <a:lnSpc>
                <a:spcPct val="100000"/>
              </a:lnSpc>
              <a:spcBef>
                <a:spcPts val="2600"/>
              </a:spcBef>
              <a:buSzPct val="123000"/>
              <a:buChar char="•"/>
              <a:defRPr sz="2625">
                <a:latin typeface="Equip-Light"/>
                <a:ea typeface="Equip-Light"/>
                <a:cs typeface="Equip-Light"/>
                <a:sym typeface="Equip-Light"/>
              </a:defRPr>
            </a:lvl4pPr>
            <a:lvl5pPr marL="2771775" indent="-333375" eaLnBrk="1" hangingPunct="1">
              <a:lnSpc>
                <a:spcPct val="100000"/>
              </a:lnSpc>
              <a:spcBef>
                <a:spcPts val="2600"/>
              </a:spcBef>
              <a:buSzPct val="123000"/>
              <a:buChar char="•"/>
              <a:defRPr sz="2625">
                <a:latin typeface="Equip-Light"/>
                <a:ea typeface="Equip-Light"/>
                <a:cs typeface="Equip-Light"/>
                <a:sym typeface="Equip-Light"/>
              </a:defRPr>
            </a:lvl5pPr>
            <a:lvl6pPr marL="3381375" indent="-333375" eaLnBrk="1" hangingPunct="1">
              <a:lnSpc>
                <a:spcPct val="100000"/>
              </a:lnSpc>
              <a:spcBef>
                <a:spcPts val="2600"/>
              </a:spcBef>
              <a:buSzPct val="123000"/>
              <a:buChar char="•"/>
              <a:defRPr sz="2625">
                <a:latin typeface="Equip-Light"/>
                <a:ea typeface="Equip-Light"/>
                <a:cs typeface="Equip-Light"/>
                <a:sym typeface="Equip-Light"/>
              </a:defRPr>
            </a:lvl6pPr>
            <a:lvl7pPr marL="3990975" indent="-333375" eaLnBrk="1" hangingPunct="1">
              <a:lnSpc>
                <a:spcPct val="100000"/>
              </a:lnSpc>
              <a:spcBef>
                <a:spcPts val="2600"/>
              </a:spcBef>
              <a:buSzPct val="123000"/>
              <a:buChar char="•"/>
              <a:defRPr sz="2625">
                <a:latin typeface="Equip-Light"/>
                <a:ea typeface="Equip-Light"/>
                <a:cs typeface="Equip-Light"/>
                <a:sym typeface="Equip-Light"/>
              </a:defRPr>
            </a:lvl7pPr>
            <a:lvl8pPr marL="4600575" indent="-333375" eaLnBrk="1" hangingPunct="1">
              <a:lnSpc>
                <a:spcPct val="100000"/>
              </a:lnSpc>
              <a:spcBef>
                <a:spcPts val="2600"/>
              </a:spcBef>
              <a:buSzPct val="123000"/>
              <a:buChar char="•"/>
              <a:defRPr sz="2625">
                <a:latin typeface="Equip-Light"/>
                <a:ea typeface="Equip-Light"/>
                <a:cs typeface="Equip-Light"/>
                <a:sym typeface="Equip-Light"/>
              </a:defRPr>
            </a:lvl8pPr>
            <a:lvl9pPr marL="5210175" indent="-333375" eaLnBrk="1" hangingPunct="1">
              <a:lnSpc>
                <a:spcPct val="100000"/>
              </a:lnSpc>
              <a:spcBef>
                <a:spcPts val="2600"/>
              </a:spcBef>
              <a:buSzPct val="123000"/>
              <a:buChar char="•"/>
              <a:defRPr sz="2625">
                <a:latin typeface="Equip-Light"/>
                <a:ea typeface="Equip-Light"/>
                <a:cs typeface="Equip-Light"/>
                <a:sym typeface="Equip-Light"/>
              </a:defRPr>
            </a:lvl9pPr>
          </a:lstStyle>
          <a:p>
            <a:endParaRPr lang="en-US" sz="1600" dirty="0"/>
          </a:p>
        </p:txBody>
      </p:sp>
    </p:spTree>
    <p:extLst>
      <p:ext uri="{BB962C8B-B14F-4D97-AF65-F5344CB8AC3E}">
        <p14:creationId xmlns:p14="http://schemas.microsoft.com/office/powerpoint/2010/main" val="62570246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5" name="Picture 44">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7" name="Oval 46">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9" name="Picture 48">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1" name="Picture 50">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53" name="Rectangle 52">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5" name="Rectangle 54">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3949B29-E9F4-4402-B862-11DDF7CCCE38}"/>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en-US" sz="4600" b="0" i="0" kern="1200" dirty="0">
                <a:solidFill>
                  <a:srgbClr val="EBEBEB"/>
                </a:solidFill>
                <a:latin typeface="+mj-lt"/>
                <a:ea typeface="+mj-ea"/>
                <a:cs typeface="+mj-cs"/>
              </a:rPr>
              <a:t>Problem Statement – </a:t>
            </a:r>
            <a:br>
              <a:rPr lang="en-US" sz="4600" b="0" i="0" kern="1200" dirty="0">
                <a:solidFill>
                  <a:srgbClr val="EBEBEB"/>
                </a:solidFill>
                <a:latin typeface="+mj-lt"/>
                <a:ea typeface="+mj-ea"/>
                <a:cs typeface="+mj-cs"/>
              </a:rPr>
            </a:br>
            <a:r>
              <a:rPr lang="en-US" sz="4600" b="0" i="0" kern="1200" dirty="0">
                <a:solidFill>
                  <a:srgbClr val="EBEBEB"/>
                </a:solidFill>
                <a:latin typeface="+mj-lt"/>
                <a:ea typeface="+mj-ea"/>
                <a:cs typeface="+mj-cs"/>
              </a:rPr>
              <a:t>Yammer Website</a:t>
            </a:r>
          </a:p>
        </p:txBody>
      </p:sp>
      <p:sp>
        <p:nvSpPr>
          <p:cNvPr id="57"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59" name="Freeform: Shape 58">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Rectangle 60">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A74B957D-1EF4-6944-916B-9BA1A27514C1}"/>
              </a:ext>
            </a:extLst>
          </p:cNvPr>
          <p:cNvPicPr>
            <a:picLocks noChangeAspect="1"/>
          </p:cNvPicPr>
          <p:nvPr/>
        </p:nvPicPr>
        <p:blipFill>
          <a:blip r:embed="rId6"/>
          <a:stretch>
            <a:fillRect/>
          </a:stretch>
        </p:blipFill>
        <p:spPr>
          <a:xfrm>
            <a:off x="984738" y="647698"/>
            <a:ext cx="5235191" cy="5893779"/>
          </a:xfrm>
          <a:prstGeom prst="rect">
            <a:avLst/>
          </a:prstGeom>
          <a:effectLst/>
        </p:spPr>
      </p:pic>
      <p:sp>
        <p:nvSpPr>
          <p:cNvPr id="3" name="Textplatzhalter 2">
            <a:extLst>
              <a:ext uri="{FF2B5EF4-FFF2-40B4-BE49-F238E27FC236}">
                <a16:creationId xmlns:a16="http://schemas.microsoft.com/office/drawing/2014/main" id="{EE3C9790-FD35-4CC5-8DD3-4E0D282D5C6C}"/>
              </a:ext>
            </a:extLst>
          </p:cNvPr>
          <p:cNvSpPr>
            <a:spLocks noGrp="1"/>
          </p:cNvSpPr>
          <p:nvPr>
            <p:ph type="body" sz="quarter" idx="10"/>
          </p:nvPr>
        </p:nvSpPr>
        <p:spPr>
          <a:xfrm>
            <a:off x="297377" y="7006444"/>
            <a:ext cx="9668395" cy="498475"/>
          </a:xfrm>
        </p:spPr>
        <p:txBody>
          <a:bodyPr/>
          <a:lstStyle/>
          <a:p>
            <a:r>
              <a:rPr lang="en-US" dirty="0"/>
              <a:t>@2020 Nagarro - All rights reserved</a:t>
            </a:r>
            <a:endParaRPr lang="de-DE" dirty="0"/>
          </a:p>
        </p:txBody>
      </p:sp>
    </p:spTree>
    <p:extLst>
      <p:ext uri="{BB962C8B-B14F-4D97-AF65-F5344CB8AC3E}">
        <p14:creationId xmlns:p14="http://schemas.microsoft.com/office/powerpoint/2010/main" val="1279370529"/>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2" name="Picture 2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4" name="Oval 2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6" name="Picture 2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8" name="Picture 2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0" name="Rectangle 2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6"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6" name="Title 1">
            <a:extLst>
              <a:ext uri="{FF2B5EF4-FFF2-40B4-BE49-F238E27FC236}">
                <a16:creationId xmlns:a16="http://schemas.microsoft.com/office/drawing/2014/main" id="{43949B29-E9F4-4402-B862-11DDF7CCCE38}"/>
              </a:ext>
            </a:extLst>
          </p:cNvPr>
          <p:cNvSpPr>
            <a:spLocks noGrp="1"/>
          </p:cNvSpPr>
          <p:nvPr>
            <p:ph type="title"/>
          </p:nvPr>
        </p:nvSpPr>
        <p:spPr>
          <a:xfrm>
            <a:off x="648930" y="629267"/>
            <a:ext cx="9252154" cy="1016654"/>
          </a:xfrm>
        </p:spPr>
        <p:txBody>
          <a:bodyPr vert="horz" lIns="91440" tIns="45720" rIns="91440" bIns="45720" rtlCol="0" anchor="t">
            <a:normAutofit/>
          </a:bodyPr>
          <a:lstStyle/>
          <a:p>
            <a:r>
              <a:rPr lang="en-US" sz="4200" b="0" dirty="0">
                <a:solidFill>
                  <a:srgbClr val="EBEBEB"/>
                </a:solidFill>
                <a:latin typeface="+mj-lt"/>
              </a:rPr>
              <a:t>Solution Adopted</a:t>
            </a:r>
            <a:endParaRPr lang="en-US" sz="4200" b="0" i="0" kern="1200" dirty="0">
              <a:solidFill>
                <a:srgbClr val="EBEBEB"/>
              </a:solidFill>
              <a:latin typeface="+mj-lt"/>
              <a:ea typeface="+mj-ea"/>
              <a:cs typeface="+mj-cs"/>
            </a:endParaRPr>
          </a:p>
        </p:txBody>
      </p:sp>
      <p:sp useBgFill="1">
        <p:nvSpPr>
          <p:cNvPr id="38" name="Freeform: Shape 37">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Textplatzhalter 2">
            <a:extLst>
              <a:ext uri="{FF2B5EF4-FFF2-40B4-BE49-F238E27FC236}">
                <a16:creationId xmlns:a16="http://schemas.microsoft.com/office/drawing/2014/main" id="{EE3C9790-FD35-4CC5-8DD3-4E0D282D5C6C}"/>
              </a:ext>
            </a:extLst>
          </p:cNvPr>
          <p:cNvSpPr>
            <a:spLocks noGrp="1"/>
          </p:cNvSpPr>
          <p:nvPr>
            <p:ph type="body" sz="quarter" idx="10"/>
          </p:nvPr>
        </p:nvSpPr>
        <p:spPr>
          <a:xfrm>
            <a:off x="297377" y="7006444"/>
            <a:ext cx="9668395" cy="498475"/>
          </a:xfrm>
        </p:spPr>
        <p:txBody>
          <a:bodyPr/>
          <a:lstStyle/>
          <a:p>
            <a:r>
              <a:rPr lang="en-US" dirty="0"/>
              <a:t>@2020 Nagarro - All rights reserved</a:t>
            </a:r>
            <a:endParaRPr lang="de-DE" dirty="0"/>
          </a:p>
        </p:txBody>
      </p:sp>
      <p:sp>
        <p:nvSpPr>
          <p:cNvPr id="4" name="TextBox 3">
            <a:extLst>
              <a:ext uri="{FF2B5EF4-FFF2-40B4-BE49-F238E27FC236}">
                <a16:creationId xmlns:a16="http://schemas.microsoft.com/office/drawing/2014/main" id="{4A7EBBFC-CAEA-8DF4-E14B-58F1BF7C75A3}"/>
              </a:ext>
            </a:extLst>
          </p:cNvPr>
          <p:cNvSpPr txBox="1"/>
          <p:nvPr/>
        </p:nvSpPr>
        <p:spPr>
          <a:xfrm>
            <a:off x="297376" y="2548647"/>
            <a:ext cx="7178727" cy="3877985"/>
          </a:xfrm>
          <a:prstGeom prst="rect">
            <a:avLst/>
          </a:prstGeom>
          <a:noFill/>
        </p:spPr>
        <p:txBody>
          <a:bodyPr wrap="square" rtlCol="0">
            <a:spAutoFit/>
          </a:bodyPr>
          <a:lstStyle/>
          <a:p>
            <a:pPr marL="285750" indent="-285750" algn="l">
              <a:buFont typeface="Arial" panose="020B0604020202020204" pitchFamily="34" charset="0"/>
              <a:buChar char="•"/>
            </a:pPr>
            <a:r>
              <a:rPr lang="en-US" sz="1600" b="0" i="0" dirty="0">
                <a:effectLst/>
                <a:latin typeface="-apple-system"/>
              </a:rPr>
              <a:t>Common automation framework created for API, Web and Mobile Tests</a:t>
            </a:r>
          </a:p>
          <a:p>
            <a:pPr marL="285750" indent="-285750" algn="l">
              <a:buFont typeface="Arial" panose="020B0604020202020204" pitchFamily="34" charset="0"/>
              <a:buChar char="•"/>
            </a:pPr>
            <a:r>
              <a:rPr lang="en-US" sz="1600" b="0" i="0" dirty="0">
                <a:effectLst/>
                <a:latin typeface="-apple-system"/>
              </a:rPr>
              <a:t>Framework is based on Java, </a:t>
            </a:r>
            <a:r>
              <a:rPr lang="en-US" sz="1600" b="0" i="0" dirty="0" err="1">
                <a:effectLst/>
                <a:latin typeface="-apple-system"/>
              </a:rPr>
              <a:t>TestNg</a:t>
            </a:r>
            <a:r>
              <a:rPr lang="en-US" sz="1600" b="0" i="0" dirty="0">
                <a:effectLst/>
                <a:latin typeface="-apple-system"/>
              </a:rPr>
              <a:t> and Maven</a:t>
            </a:r>
          </a:p>
          <a:p>
            <a:pPr marL="285750" indent="-285750" algn="l">
              <a:buFont typeface="Arial" panose="020B0604020202020204" pitchFamily="34" charset="0"/>
              <a:buChar char="•"/>
            </a:pPr>
            <a:r>
              <a:rPr lang="en-US" sz="1600" b="0" i="0" dirty="0">
                <a:effectLst/>
                <a:latin typeface="-apple-system"/>
              </a:rPr>
              <a:t>Leverages Rest Assured for API, Selenium for Web and Appium library for Mobile Automation</a:t>
            </a:r>
          </a:p>
          <a:p>
            <a:pPr marL="285750" indent="-285750" algn="l">
              <a:buFont typeface="Arial" panose="020B0604020202020204" pitchFamily="34" charset="0"/>
              <a:buChar char="•"/>
            </a:pPr>
            <a:r>
              <a:rPr lang="en-US" sz="1600" b="0" i="0" dirty="0">
                <a:effectLst/>
                <a:latin typeface="-apple-system"/>
              </a:rPr>
              <a:t>Supports Parallel execution</a:t>
            </a:r>
          </a:p>
          <a:p>
            <a:pPr marL="285750" indent="-285750" algn="l">
              <a:buFont typeface="Arial" panose="020B0604020202020204" pitchFamily="34" charset="0"/>
              <a:buChar char="•"/>
            </a:pPr>
            <a:r>
              <a:rPr lang="en-US" sz="1600" b="0" i="0" dirty="0">
                <a:effectLst/>
                <a:latin typeface="-apple-system"/>
              </a:rPr>
              <a:t>Tests can be run via command line</a:t>
            </a:r>
          </a:p>
          <a:p>
            <a:pPr marL="285750" indent="-285750" algn="l">
              <a:buFont typeface="Arial" panose="020B0604020202020204" pitchFamily="34" charset="0"/>
              <a:buChar char="•"/>
            </a:pPr>
            <a:r>
              <a:rPr lang="en-US" sz="1600" b="0" i="0" dirty="0">
                <a:effectLst/>
                <a:latin typeface="-apple-system"/>
              </a:rPr>
              <a:t>Logging of Test Failures and Test success using </a:t>
            </a:r>
            <a:r>
              <a:rPr lang="en-US" sz="1600" b="0" i="0" dirty="0" err="1">
                <a:effectLst/>
                <a:latin typeface="-apple-system"/>
              </a:rPr>
              <a:t>ITestListner</a:t>
            </a:r>
            <a:endParaRPr lang="en-US" sz="1600" b="0" i="0" dirty="0">
              <a:effectLst/>
              <a:latin typeface="-apple-system"/>
            </a:endParaRPr>
          </a:p>
          <a:p>
            <a:pPr marL="285750" indent="-285750" algn="l">
              <a:buFont typeface="Arial" panose="020B0604020202020204" pitchFamily="34" charset="0"/>
              <a:buChar char="•"/>
            </a:pPr>
            <a:r>
              <a:rPr lang="en-US" sz="1600" b="0" i="0" dirty="0">
                <a:effectLst/>
                <a:latin typeface="-apple-system"/>
              </a:rPr>
              <a:t>Test reporting via Extent reports</a:t>
            </a:r>
          </a:p>
          <a:p>
            <a:pPr marL="285750" indent="-285750">
              <a:buFont typeface="Arial" panose="020B0604020202020204" pitchFamily="34" charset="0"/>
              <a:buChar char="•"/>
            </a:pPr>
            <a:r>
              <a:rPr lang="en-US" sz="1600" b="0" i="0" dirty="0">
                <a:effectLst/>
                <a:latin typeface="-apple-system"/>
              </a:rPr>
              <a:t>Screenshot capture on Test success (Configurable) and Test Failures</a:t>
            </a:r>
          </a:p>
          <a:p>
            <a:pPr marL="285750" indent="-285750">
              <a:buFont typeface="Arial" panose="020B0604020202020204" pitchFamily="34" charset="0"/>
              <a:buChar char="•"/>
            </a:pPr>
            <a:r>
              <a:rPr lang="en-US" sz="1600" b="0" i="0" dirty="0">
                <a:effectLst/>
                <a:latin typeface="-apple-system"/>
              </a:rPr>
              <a:t>Automatic download of Browser drivers based on browser selected for web test</a:t>
            </a:r>
          </a:p>
          <a:p>
            <a:pPr marL="285750" indent="-285750">
              <a:buFont typeface="Arial" panose="020B0604020202020204" pitchFamily="34" charset="0"/>
              <a:buChar char="•"/>
            </a:pPr>
            <a:r>
              <a:rPr lang="en-US" sz="1600" b="0" i="0" dirty="0">
                <a:effectLst/>
                <a:latin typeface="-apple-system"/>
              </a:rPr>
              <a:t>Based on Page Object Model</a:t>
            </a:r>
          </a:p>
          <a:p>
            <a:pPr marL="285750" indent="-285750">
              <a:buFont typeface="Arial" panose="020B0604020202020204" pitchFamily="34" charset="0"/>
              <a:buChar char="•"/>
            </a:pPr>
            <a:r>
              <a:rPr lang="en-US" sz="1600" b="0" i="0" dirty="0">
                <a:effectLst/>
                <a:latin typeface="-apple-system"/>
              </a:rPr>
              <a:t>Page Factory Design pattern for Page classes</a:t>
            </a:r>
          </a:p>
          <a:p>
            <a:pPr marL="285750" indent="-285750" algn="l">
              <a:buFont typeface="Arial" panose="020B0604020202020204" pitchFamily="34" charset="0"/>
              <a:buChar char="•"/>
            </a:pPr>
            <a:endParaRPr lang="en-US" b="0" i="0" dirty="0">
              <a:effectLst/>
              <a:latin typeface="-apple-system"/>
            </a:endParaRPr>
          </a:p>
          <a:p>
            <a:endParaRPr lang="en-US" dirty="0"/>
          </a:p>
          <a:p>
            <a:endParaRPr lang="en-US" dirty="0"/>
          </a:p>
        </p:txBody>
      </p:sp>
      <p:pic>
        <p:nvPicPr>
          <p:cNvPr id="7" name="Picture 6">
            <a:extLst>
              <a:ext uri="{FF2B5EF4-FFF2-40B4-BE49-F238E27FC236}">
                <a16:creationId xmlns:a16="http://schemas.microsoft.com/office/drawing/2014/main" id="{A2931F72-0F42-8DC5-05D6-71D57A133399}"/>
              </a:ext>
            </a:extLst>
          </p:cNvPr>
          <p:cNvPicPr>
            <a:picLocks noChangeAspect="1"/>
          </p:cNvPicPr>
          <p:nvPr/>
        </p:nvPicPr>
        <p:blipFill>
          <a:blip r:embed="rId6"/>
          <a:stretch>
            <a:fillRect/>
          </a:stretch>
        </p:blipFill>
        <p:spPr>
          <a:xfrm>
            <a:off x="7845424" y="2365385"/>
            <a:ext cx="3472060" cy="4226599"/>
          </a:xfrm>
          <a:prstGeom prst="rect">
            <a:avLst/>
          </a:prstGeom>
        </p:spPr>
      </p:pic>
    </p:spTree>
    <p:extLst>
      <p:ext uri="{BB962C8B-B14F-4D97-AF65-F5344CB8AC3E}">
        <p14:creationId xmlns:p14="http://schemas.microsoft.com/office/powerpoint/2010/main" val="2668364461"/>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68" name="Picture 67">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70" name="Oval 69">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72" name="Picture 71">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74" name="Picture 73">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76" name="Rectangle 75">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8" name="Rectangle 77">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2"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6" name="Title 1">
            <a:extLst>
              <a:ext uri="{FF2B5EF4-FFF2-40B4-BE49-F238E27FC236}">
                <a16:creationId xmlns:a16="http://schemas.microsoft.com/office/drawing/2014/main" id="{43949B29-E9F4-4402-B862-11DDF7CCCE38}"/>
              </a:ext>
            </a:extLst>
          </p:cNvPr>
          <p:cNvSpPr>
            <a:spLocks noGrp="1"/>
          </p:cNvSpPr>
          <p:nvPr>
            <p:ph type="title"/>
          </p:nvPr>
        </p:nvSpPr>
        <p:spPr>
          <a:xfrm>
            <a:off x="648930" y="629267"/>
            <a:ext cx="9252154" cy="1016654"/>
          </a:xfrm>
        </p:spPr>
        <p:txBody>
          <a:bodyPr vert="horz" lIns="91440" tIns="45720" rIns="91440" bIns="45720" rtlCol="0" anchor="t">
            <a:normAutofit/>
          </a:bodyPr>
          <a:lstStyle/>
          <a:p>
            <a:r>
              <a:rPr lang="en-US" sz="4200" b="0" i="0" kern="1200">
                <a:solidFill>
                  <a:srgbClr val="EBEBEB"/>
                </a:solidFill>
                <a:latin typeface="+mj-lt"/>
                <a:ea typeface="+mj-ea"/>
                <a:cs typeface="+mj-cs"/>
              </a:rPr>
              <a:t>Problem Statement: Performance</a:t>
            </a:r>
          </a:p>
        </p:txBody>
      </p:sp>
      <p:sp useBgFill="1">
        <p:nvSpPr>
          <p:cNvPr id="84" name="Freeform: Shape 83">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Textplatzhalter 2">
            <a:extLst>
              <a:ext uri="{FF2B5EF4-FFF2-40B4-BE49-F238E27FC236}">
                <a16:creationId xmlns:a16="http://schemas.microsoft.com/office/drawing/2014/main" id="{EE3C9790-FD35-4CC5-8DD3-4E0D282D5C6C}"/>
              </a:ext>
            </a:extLst>
          </p:cNvPr>
          <p:cNvSpPr>
            <a:spLocks noGrp="1"/>
          </p:cNvSpPr>
          <p:nvPr>
            <p:ph type="body" sz="quarter" idx="10"/>
          </p:nvPr>
        </p:nvSpPr>
        <p:spPr>
          <a:xfrm>
            <a:off x="297377" y="7006444"/>
            <a:ext cx="9668395" cy="498475"/>
          </a:xfrm>
        </p:spPr>
        <p:txBody>
          <a:bodyPr/>
          <a:lstStyle/>
          <a:p>
            <a:r>
              <a:rPr lang="en-US" dirty="0"/>
              <a:t>@2020 Nagarro - All rights reserved</a:t>
            </a:r>
            <a:endParaRPr lang="de-DE" dirty="0"/>
          </a:p>
        </p:txBody>
      </p:sp>
      <p:pic>
        <p:nvPicPr>
          <p:cNvPr id="4" name="Picture 3">
            <a:extLst>
              <a:ext uri="{FF2B5EF4-FFF2-40B4-BE49-F238E27FC236}">
                <a16:creationId xmlns:a16="http://schemas.microsoft.com/office/drawing/2014/main" id="{1CDD7048-DA8E-A870-1BD7-5621B5087772}"/>
              </a:ext>
            </a:extLst>
          </p:cNvPr>
          <p:cNvPicPr>
            <a:picLocks noChangeAspect="1"/>
          </p:cNvPicPr>
          <p:nvPr/>
        </p:nvPicPr>
        <p:blipFill>
          <a:blip r:embed="rId6"/>
          <a:stretch>
            <a:fillRect/>
          </a:stretch>
        </p:blipFill>
        <p:spPr>
          <a:xfrm>
            <a:off x="1731508" y="3086100"/>
            <a:ext cx="7599998" cy="3009900"/>
          </a:xfrm>
          <a:prstGeom prst="rect">
            <a:avLst/>
          </a:prstGeom>
        </p:spPr>
      </p:pic>
    </p:spTree>
    <p:extLst>
      <p:ext uri="{BB962C8B-B14F-4D97-AF65-F5344CB8AC3E}">
        <p14:creationId xmlns:p14="http://schemas.microsoft.com/office/powerpoint/2010/main" val="3456892718"/>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2" name="Picture 2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4" name="Oval 2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6" name="Picture 2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8" name="Picture 2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0" name="Rectangle 2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6"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6" name="Title 1">
            <a:extLst>
              <a:ext uri="{FF2B5EF4-FFF2-40B4-BE49-F238E27FC236}">
                <a16:creationId xmlns:a16="http://schemas.microsoft.com/office/drawing/2014/main" id="{43949B29-E9F4-4402-B862-11DDF7CCCE38}"/>
              </a:ext>
            </a:extLst>
          </p:cNvPr>
          <p:cNvSpPr>
            <a:spLocks noGrp="1"/>
          </p:cNvSpPr>
          <p:nvPr>
            <p:ph type="title"/>
          </p:nvPr>
        </p:nvSpPr>
        <p:spPr>
          <a:xfrm>
            <a:off x="648930" y="629267"/>
            <a:ext cx="9252154" cy="1016654"/>
          </a:xfrm>
        </p:spPr>
        <p:txBody>
          <a:bodyPr vert="horz" lIns="91440" tIns="45720" rIns="91440" bIns="45720" rtlCol="0" anchor="t">
            <a:normAutofit/>
          </a:bodyPr>
          <a:lstStyle/>
          <a:p>
            <a:r>
              <a:rPr lang="en-US" sz="4200" b="0" dirty="0">
                <a:solidFill>
                  <a:srgbClr val="EBEBEB"/>
                </a:solidFill>
                <a:latin typeface="+mj-lt"/>
              </a:rPr>
              <a:t>Solution Adopted: Performance Testing</a:t>
            </a:r>
            <a:endParaRPr lang="en-US" sz="4200" b="0" i="0" kern="1200" dirty="0">
              <a:solidFill>
                <a:srgbClr val="EBEBEB"/>
              </a:solidFill>
              <a:latin typeface="+mj-lt"/>
              <a:ea typeface="+mj-ea"/>
              <a:cs typeface="+mj-cs"/>
            </a:endParaRPr>
          </a:p>
        </p:txBody>
      </p:sp>
      <p:sp useBgFill="1">
        <p:nvSpPr>
          <p:cNvPr id="38" name="Freeform: Shape 37">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Textplatzhalter 2">
            <a:extLst>
              <a:ext uri="{FF2B5EF4-FFF2-40B4-BE49-F238E27FC236}">
                <a16:creationId xmlns:a16="http://schemas.microsoft.com/office/drawing/2014/main" id="{EE3C9790-FD35-4CC5-8DD3-4E0D282D5C6C}"/>
              </a:ext>
            </a:extLst>
          </p:cNvPr>
          <p:cNvSpPr>
            <a:spLocks noGrp="1"/>
          </p:cNvSpPr>
          <p:nvPr>
            <p:ph type="body" sz="quarter" idx="10"/>
          </p:nvPr>
        </p:nvSpPr>
        <p:spPr>
          <a:xfrm>
            <a:off x="297377" y="7006444"/>
            <a:ext cx="9668395" cy="498475"/>
          </a:xfrm>
        </p:spPr>
        <p:txBody>
          <a:bodyPr/>
          <a:lstStyle/>
          <a:p>
            <a:r>
              <a:rPr lang="en-US" dirty="0"/>
              <a:t>@2020 Nagarro - All rights reserved</a:t>
            </a:r>
            <a:endParaRPr lang="de-DE" dirty="0"/>
          </a:p>
        </p:txBody>
      </p:sp>
      <p:sp>
        <p:nvSpPr>
          <p:cNvPr id="4" name="TextBox 3">
            <a:extLst>
              <a:ext uri="{FF2B5EF4-FFF2-40B4-BE49-F238E27FC236}">
                <a16:creationId xmlns:a16="http://schemas.microsoft.com/office/drawing/2014/main" id="{4A7EBBFC-CAEA-8DF4-E14B-58F1BF7C75A3}"/>
              </a:ext>
            </a:extLst>
          </p:cNvPr>
          <p:cNvSpPr txBox="1"/>
          <p:nvPr/>
        </p:nvSpPr>
        <p:spPr>
          <a:xfrm>
            <a:off x="642809" y="2523015"/>
            <a:ext cx="5202820" cy="646331"/>
          </a:xfrm>
          <a:prstGeom prst="rect">
            <a:avLst/>
          </a:prstGeom>
          <a:noFill/>
        </p:spPr>
        <p:txBody>
          <a:bodyPr wrap="square" rtlCol="0">
            <a:spAutoFit/>
          </a:bodyPr>
          <a:lstStyle/>
          <a:p>
            <a:endParaRPr lang="en-US" dirty="0"/>
          </a:p>
          <a:p>
            <a:endParaRPr lang="en-US" dirty="0"/>
          </a:p>
        </p:txBody>
      </p:sp>
      <p:sp>
        <p:nvSpPr>
          <p:cNvPr id="2" name="TextBox 1">
            <a:extLst>
              <a:ext uri="{FF2B5EF4-FFF2-40B4-BE49-F238E27FC236}">
                <a16:creationId xmlns:a16="http://schemas.microsoft.com/office/drawing/2014/main" id="{725CD012-81C3-3FD3-962B-84C9E0FA1750}"/>
              </a:ext>
            </a:extLst>
          </p:cNvPr>
          <p:cNvSpPr txBox="1"/>
          <p:nvPr/>
        </p:nvSpPr>
        <p:spPr>
          <a:xfrm>
            <a:off x="611224" y="2493302"/>
            <a:ext cx="6159227" cy="4247317"/>
          </a:xfrm>
          <a:prstGeom prst="rect">
            <a:avLst/>
          </a:prstGeom>
          <a:noFill/>
        </p:spPr>
        <p:txBody>
          <a:bodyPr wrap="square" rtlCol="0">
            <a:spAutoFit/>
          </a:bodyPr>
          <a:lstStyle/>
          <a:p>
            <a:pPr marL="285750" indent="-285750">
              <a:buFont typeface="Arial" panose="020B0604020202020204" pitchFamily="34" charset="0"/>
              <a:buChar char="•"/>
            </a:pPr>
            <a:r>
              <a:rPr lang="en-US" dirty="0"/>
              <a:t>We have used JMeter 5.4 to solve this problem in JMeter there is an OS Process sampler which helps to execute commands on the local machine.</a:t>
            </a:r>
          </a:p>
          <a:p>
            <a:pPr marL="285750" indent="-285750">
              <a:buFont typeface="Arial" panose="020B0604020202020204" pitchFamily="34" charset="0"/>
              <a:buChar char="•"/>
            </a:pPr>
            <a:r>
              <a:rPr lang="en-US" dirty="0"/>
              <a:t>We have used copy "copy C:\Source1\Performancefile1.txt C:\Destination" on </a:t>
            </a:r>
            <a:r>
              <a:rPr lang="en-US" dirty="0" err="1"/>
              <a:t>cmd</a:t>
            </a:r>
            <a:r>
              <a:rPr lang="en-US" dirty="0"/>
              <a:t> and measured its performance using JMeter Listener like aggregate report and </a:t>
            </a:r>
            <a:r>
              <a:rPr lang="en-US" dirty="0" err="1"/>
              <a:t>viewresultree</a:t>
            </a:r>
            <a:r>
              <a:rPr lang="en-US" dirty="0"/>
              <a:t>.</a:t>
            </a:r>
          </a:p>
          <a:p>
            <a:pPr marL="285750" indent="-285750">
              <a:buFont typeface="Arial" panose="020B0604020202020204" pitchFamily="34" charset="0"/>
              <a:buChar char="•"/>
            </a:pPr>
            <a:r>
              <a:rPr lang="en-US" dirty="0"/>
              <a:t>We have added backend listener for integrating the JMeter result with influx DB and can be shown on </a:t>
            </a:r>
            <a:r>
              <a:rPr lang="en-US" dirty="0" err="1"/>
              <a:t>grafana</a:t>
            </a:r>
            <a:r>
              <a:rPr lang="en-US" dirty="0"/>
              <a:t> if needed.</a:t>
            </a:r>
          </a:p>
          <a:p>
            <a:pPr marL="285750" indent="-285750">
              <a:buFont typeface="Arial" panose="020B0604020202020204" pitchFamily="34" charset="0"/>
              <a:buChar char="•"/>
            </a:pPr>
            <a:r>
              <a:rPr lang="en-US" dirty="0"/>
              <a:t>Added Assertion for successful message "1 file(s) copied."</a:t>
            </a:r>
          </a:p>
          <a:p>
            <a:pPr marL="285750" indent="-285750">
              <a:buFont typeface="Arial" panose="020B0604020202020204" pitchFamily="34" charset="0"/>
              <a:buChar char="•"/>
            </a:pPr>
            <a:r>
              <a:rPr lang="en-US" dirty="0"/>
              <a:t>Added other best practices configuration also but not required here.</a:t>
            </a:r>
            <a:endParaRPr lang="en-IN" dirty="0"/>
          </a:p>
        </p:txBody>
      </p:sp>
      <p:pic>
        <p:nvPicPr>
          <p:cNvPr id="7" name="Picture 6">
            <a:extLst>
              <a:ext uri="{FF2B5EF4-FFF2-40B4-BE49-F238E27FC236}">
                <a16:creationId xmlns:a16="http://schemas.microsoft.com/office/drawing/2014/main" id="{583BDD42-F695-F113-4067-0581EC29730C}"/>
              </a:ext>
            </a:extLst>
          </p:cNvPr>
          <p:cNvPicPr>
            <a:picLocks noChangeAspect="1"/>
          </p:cNvPicPr>
          <p:nvPr/>
        </p:nvPicPr>
        <p:blipFill>
          <a:blip r:embed="rId6"/>
          <a:stretch>
            <a:fillRect/>
          </a:stretch>
        </p:blipFill>
        <p:spPr>
          <a:xfrm>
            <a:off x="6636667" y="2402308"/>
            <a:ext cx="5474269" cy="4229100"/>
          </a:xfrm>
          <a:prstGeom prst="rect">
            <a:avLst/>
          </a:prstGeom>
        </p:spPr>
      </p:pic>
    </p:spTree>
    <p:extLst>
      <p:ext uri="{BB962C8B-B14F-4D97-AF65-F5344CB8AC3E}">
        <p14:creationId xmlns:p14="http://schemas.microsoft.com/office/powerpoint/2010/main" val="1296781488"/>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5" name="Picture 44">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7" name="Oval 46">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9" name="Picture 48">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1" name="Picture 50">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53" name="Rectangle 52">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5" name="Rectangle 54">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3949B29-E9F4-4402-B862-11DDF7CCCE38}"/>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en-US" sz="4600" b="0" i="0" kern="1200" dirty="0">
                <a:solidFill>
                  <a:srgbClr val="EBEBEB"/>
                </a:solidFill>
                <a:latin typeface="+mj-lt"/>
                <a:ea typeface="+mj-ea"/>
                <a:cs typeface="+mj-cs"/>
              </a:rPr>
              <a:t>Problem Statement – </a:t>
            </a:r>
            <a:br>
              <a:rPr lang="en-US" sz="4600" b="0" i="0" kern="1200" dirty="0">
                <a:solidFill>
                  <a:srgbClr val="EBEBEB"/>
                </a:solidFill>
                <a:latin typeface="+mj-lt"/>
                <a:ea typeface="+mj-ea"/>
                <a:cs typeface="+mj-cs"/>
              </a:rPr>
            </a:br>
            <a:r>
              <a:rPr lang="en-US" sz="4600" b="0" i="0" kern="1200" dirty="0">
                <a:solidFill>
                  <a:srgbClr val="EBEBEB"/>
                </a:solidFill>
                <a:latin typeface="+mj-lt"/>
                <a:ea typeface="+mj-ea"/>
                <a:cs typeface="+mj-cs"/>
              </a:rPr>
              <a:t>Test Strategy</a:t>
            </a:r>
          </a:p>
        </p:txBody>
      </p:sp>
      <p:sp>
        <p:nvSpPr>
          <p:cNvPr id="57"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59" name="Freeform: Shape 58">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Rectangle 60">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platzhalter 2">
            <a:extLst>
              <a:ext uri="{FF2B5EF4-FFF2-40B4-BE49-F238E27FC236}">
                <a16:creationId xmlns:a16="http://schemas.microsoft.com/office/drawing/2014/main" id="{EE3C9790-FD35-4CC5-8DD3-4E0D282D5C6C}"/>
              </a:ext>
            </a:extLst>
          </p:cNvPr>
          <p:cNvSpPr>
            <a:spLocks noGrp="1"/>
          </p:cNvSpPr>
          <p:nvPr>
            <p:ph type="body" sz="quarter" idx="10"/>
          </p:nvPr>
        </p:nvSpPr>
        <p:spPr>
          <a:xfrm>
            <a:off x="297377" y="7006444"/>
            <a:ext cx="9668395" cy="498475"/>
          </a:xfrm>
        </p:spPr>
        <p:txBody>
          <a:bodyPr/>
          <a:lstStyle/>
          <a:p>
            <a:r>
              <a:rPr lang="en-US" dirty="0"/>
              <a:t>@2020 Nagarro - All rights reserved</a:t>
            </a:r>
            <a:endParaRPr lang="de-DE" dirty="0"/>
          </a:p>
        </p:txBody>
      </p:sp>
      <p:pic>
        <p:nvPicPr>
          <p:cNvPr id="4" name="Picture 3">
            <a:extLst>
              <a:ext uri="{FF2B5EF4-FFF2-40B4-BE49-F238E27FC236}">
                <a16:creationId xmlns:a16="http://schemas.microsoft.com/office/drawing/2014/main" id="{B719B2A7-FFDA-C35D-21D1-0E6DD5C3DB23}"/>
              </a:ext>
            </a:extLst>
          </p:cNvPr>
          <p:cNvPicPr>
            <a:picLocks noChangeAspect="1"/>
          </p:cNvPicPr>
          <p:nvPr/>
        </p:nvPicPr>
        <p:blipFill>
          <a:blip r:embed="rId6"/>
          <a:stretch>
            <a:fillRect/>
          </a:stretch>
        </p:blipFill>
        <p:spPr>
          <a:xfrm>
            <a:off x="357060" y="342800"/>
            <a:ext cx="6724650" cy="5753199"/>
          </a:xfrm>
          <a:prstGeom prst="rect">
            <a:avLst/>
          </a:prstGeom>
        </p:spPr>
      </p:pic>
    </p:spTree>
    <p:extLst>
      <p:ext uri="{BB962C8B-B14F-4D97-AF65-F5344CB8AC3E}">
        <p14:creationId xmlns:p14="http://schemas.microsoft.com/office/powerpoint/2010/main" val="2192749825"/>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5" name="Picture 44">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7" name="Oval 46">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9" name="Picture 48">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1" name="Picture 50">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53" name="Rectangle 52">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5" name="Rectangle 54">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3949B29-E9F4-4402-B862-11DDF7CCCE38}"/>
              </a:ext>
            </a:extLst>
          </p:cNvPr>
          <p:cNvSpPr>
            <a:spLocks noGrp="1"/>
          </p:cNvSpPr>
          <p:nvPr>
            <p:ph type="title"/>
          </p:nvPr>
        </p:nvSpPr>
        <p:spPr>
          <a:xfrm>
            <a:off x="8191925" y="1325880"/>
            <a:ext cx="3352375" cy="2234443"/>
          </a:xfrm>
        </p:spPr>
        <p:txBody>
          <a:bodyPr vert="horz" lIns="91440" tIns="45720" rIns="91440" bIns="45720" rtlCol="0" anchor="b">
            <a:normAutofit/>
          </a:bodyPr>
          <a:lstStyle/>
          <a:p>
            <a:r>
              <a:rPr lang="en-US" sz="4600" b="0" dirty="0">
                <a:solidFill>
                  <a:srgbClr val="EBEBEB"/>
                </a:solidFill>
                <a:latin typeface="+mj-lt"/>
              </a:rPr>
              <a:t>Solution – </a:t>
            </a:r>
            <a:br>
              <a:rPr lang="en-US" sz="4600" b="0" dirty="0">
                <a:solidFill>
                  <a:srgbClr val="EBEBEB"/>
                </a:solidFill>
                <a:latin typeface="+mj-lt"/>
              </a:rPr>
            </a:br>
            <a:br>
              <a:rPr lang="en-US" sz="4600" b="0" dirty="0">
                <a:solidFill>
                  <a:srgbClr val="EBEBEB"/>
                </a:solidFill>
                <a:latin typeface="+mj-lt"/>
              </a:rPr>
            </a:br>
            <a:r>
              <a:rPr lang="en-US" sz="4600" b="0" dirty="0">
                <a:solidFill>
                  <a:srgbClr val="EBEBEB"/>
                </a:solidFill>
                <a:latin typeface="+mj-lt"/>
              </a:rPr>
              <a:t>Test Approach</a:t>
            </a:r>
            <a:endParaRPr lang="en-US" sz="4600" b="0" i="0" kern="1200" dirty="0">
              <a:solidFill>
                <a:srgbClr val="EBEBEB"/>
              </a:solidFill>
              <a:latin typeface="+mj-lt"/>
              <a:ea typeface="+mj-ea"/>
              <a:cs typeface="+mj-cs"/>
            </a:endParaRPr>
          </a:p>
        </p:txBody>
      </p:sp>
      <p:sp>
        <p:nvSpPr>
          <p:cNvPr id="57"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59" name="Freeform: Shape 58">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Rectangle 60">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platzhalter 2">
            <a:extLst>
              <a:ext uri="{FF2B5EF4-FFF2-40B4-BE49-F238E27FC236}">
                <a16:creationId xmlns:a16="http://schemas.microsoft.com/office/drawing/2014/main" id="{EE3C9790-FD35-4CC5-8DD3-4E0D282D5C6C}"/>
              </a:ext>
            </a:extLst>
          </p:cNvPr>
          <p:cNvSpPr>
            <a:spLocks noGrp="1"/>
          </p:cNvSpPr>
          <p:nvPr>
            <p:ph type="body" sz="quarter" idx="10"/>
          </p:nvPr>
        </p:nvSpPr>
        <p:spPr>
          <a:xfrm>
            <a:off x="297377" y="7006444"/>
            <a:ext cx="9668395" cy="498475"/>
          </a:xfrm>
        </p:spPr>
        <p:txBody>
          <a:bodyPr/>
          <a:lstStyle/>
          <a:p>
            <a:r>
              <a:rPr lang="en-US" dirty="0"/>
              <a:t>@2020 Nagarro - All rights reserved</a:t>
            </a:r>
            <a:endParaRPr lang="de-DE" dirty="0"/>
          </a:p>
        </p:txBody>
      </p:sp>
      <p:graphicFrame>
        <p:nvGraphicFramePr>
          <p:cNvPr id="7" name="Table 7">
            <a:extLst>
              <a:ext uri="{FF2B5EF4-FFF2-40B4-BE49-F238E27FC236}">
                <a16:creationId xmlns:a16="http://schemas.microsoft.com/office/drawing/2014/main" id="{15ED7014-6F32-6CE2-3D44-2ECD3A7155BD}"/>
              </a:ext>
            </a:extLst>
          </p:cNvPr>
          <p:cNvGraphicFramePr>
            <a:graphicFrameLocks noGrp="1"/>
          </p:cNvGraphicFramePr>
          <p:nvPr>
            <p:extLst>
              <p:ext uri="{D42A27DB-BD31-4B8C-83A1-F6EECF244321}">
                <p14:modId xmlns:p14="http://schemas.microsoft.com/office/powerpoint/2010/main" val="1435609991"/>
              </p:ext>
            </p:extLst>
          </p:nvPr>
        </p:nvGraphicFramePr>
        <p:xfrm>
          <a:off x="233464" y="720667"/>
          <a:ext cx="6582264" cy="2982653"/>
        </p:xfrm>
        <a:graphic>
          <a:graphicData uri="http://schemas.openxmlformats.org/drawingml/2006/table">
            <a:tbl>
              <a:tblPr firstRow="1" bandRow="1">
                <a:tableStyleId>{7DF18680-E054-41AD-8BC1-D1AEF772440D}</a:tableStyleId>
              </a:tblPr>
              <a:tblGrid>
                <a:gridCol w="3105711">
                  <a:extLst>
                    <a:ext uri="{9D8B030D-6E8A-4147-A177-3AD203B41FA5}">
                      <a16:colId xmlns:a16="http://schemas.microsoft.com/office/drawing/2014/main" val="1884507054"/>
                    </a:ext>
                  </a:extLst>
                </a:gridCol>
                <a:gridCol w="3476553">
                  <a:extLst>
                    <a:ext uri="{9D8B030D-6E8A-4147-A177-3AD203B41FA5}">
                      <a16:colId xmlns:a16="http://schemas.microsoft.com/office/drawing/2014/main" val="4227288711"/>
                    </a:ext>
                  </a:extLst>
                </a:gridCol>
              </a:tblGrid>
              <a:tr h="588678">
                <a:tc>
                  <a:txBody>
                    <a:bodyPr/>
                    <a:lstStyle/>
                    <a:p>
                      <a:r>
                        <a:rPr lang="en-IN" dirty="0"/>
                        <a:t>Functional Testing Types</a:t>
                      </a:r>
                    </a:p>
                  </a:txBody>
                  <a:tcPr/>
                </a:tc>
                <a:tc>
                  <a:txBody>
                    <a:bodyPr/>
                    <a:lstStyle/>
                    <a:p>
                      <a:r>
                        <a:rPr lang="en-IN" dirty="0"/>
                        <a:t>Non-Functional Testing Types</a:t>
                      </a:r>
                    </a:p>
                  </a:txBody>
                  <a:tcPr/>
                </a:tc>
                <a:extLst>
                  <a:ext uri="{0D108BD9-81ED-4DB2-BD59-A6C34878D82A}">
                    <a16:rowId xmlns:a16="http://schemas.microsoft.com/office/drawing/2014/main" val="2594447973"/>
                  </a:ext>
                </a:extLst>
              </a:tr>
              <a:tr h="354053">
                <a:tc>
                  <a:txBody>
                    <a:bodyPr/>
                    <a:lstStyle/>
                    <a:p>
                      <a:r>
                        <a:rPr lang="en-IN" dirty="0"/>
                        <a:t>Unit Testing</a:t>
                      </a:r>
                    </a:p>
                  </a:txBody>
                  <a:tcPr/>
                </a:tc>
                <a:tc>
                  <a:txBody>
                    <a:bodyPr/>
                    <a:lstStyle/>
                    <a:p>
                      <a:r>
                        <a:rPr lang="en-IN" dirty="0"/>
                        <a:t>Performance Testing</a:t>
                      </a:r>
                    </a:p>
                  </a:txBody>
                  <a:tcPr/>
                </a:tc>
                <a:extLst>
                  <a:ext uri="{0D108BD9-81ED-4DB2-BD59-A6C34878D82A}">
                    <a16:rowId xmlns:a16="http://schemas.microsoft.com/office/drawing/2014/main" val="2540848005"/>
                  </a:ext>
                </a:extLst>
              </a:tr>
              <a:tr h="382295">
                <a:tc>
                  <a:txBody>
                    <a:bodyPr/>
                    <a:lstStyle/>
                    <a:p>
                      <a:r>
                        <a:rPr lang="en-IN" dirty="0"/>
                        <a:t>Integration Testing</a:t>
                      </a:r>
                    </a:p>
                  </a:txBody>
                  <a:tcPr/>
                </a:tc>
                <a:tc>
                  <a:txBody>
                    <a:bodyPr/>
                    <a:lstStyle/>
                    <a:p>
                      <a:r>
                        <a:rPr lang="en-IN" dirty="0"/>
                        <a:t>Speed Testing</a:t>
                      </a:r>
                    </a:p>
                  </a:txBody>
                  <a:tcPr/>
                </a:tc>
                <a:extLst>
                  <a:ext uri="{0D108BD9-81ED-4DB2-BD59-A6C34878D82A}">
                    <a16:rowId xmlns:a16="http://schemas.microsoft.com/office/drawing/2014/main" val="949901666"/>
                  </a:ext>
                </a:extLst>
              </a:tr>
              <a:tr h="342442">
                <a:tc>
                  <a:txBody>
                    <a:bodyPr/>
                    <a:lstStyle/>
                    <a:p>
                      <a:r>
                        <a:rPr lang="en-IN" sz="1800" kern="1200" dirty="0">
                          <a:solidFill>
                            <a:schemeClr val="dk1"/>
                          </a:solidFill>
                          <a:latin typeface="+mn-lt"/>
                          <a:ea typeface="+mn-ea"/>
                          <a:cs typeface="+mn-cs"/>
                        </a:rPr>
                        <a:t>System</a:t>
                      </a:r>
                      <a:r>
                        <a:rPr lang="en-IN" dirty="0"/>
                        <a:t> Testing</a:t>
                      </a:r>
                    </a:p>
                  </a:txBody>
                  <a:tcPr/>
                </a:tc>
                <a:tc>
                  <a:txBody>
                    <a:bodyPr/>
                    <a:lstStyle/>
                    <a:p>
                      <a:r>
                        <a:rPr lang="en-IN" dirty="0"/>
                        <a:t>Memory Leak Testing</a:t>
                      </a:r>
                    </a:p>
                  </a:txBody>
                  <a:tcPr/>
                </a:tc>
                <a:extLst>
                  <a:ext uri="{0D108BD9-81ED-4DB2-BD59-A6C34878D82A}">
                    <a16:rowId xmlns:a16="http://schemas.microsoft.com/office/drawing/2014/main" val="3813296275"/>
                  </a:ext>
                </a:extLst>
              </a:tr>
              <a:tr h="310310">
                <a:tc>
                  <a:txBody>
                    <a:bodyPr/>
                    <a:lstStyle/>
                    <a:p>
                      <a:r>
                        <a:rPr lang="en-IN" dirty="0"/>
                        <a:t>User Acceptance Testing</a:t>
                      </a:r>
                    </a:p>
                  </a:txBody>
                  <a:tcPr/>
                </a:tc>
                <a:tc>
                  <a:txBody>
                    <a:bodyPr/>
                    <a:lstStyle/>
                    <a:p>
                      <a:r>
                        <a:rPr lang="en-IN" dirty="0"/>
                        <a:t>Interruption Testing</a:t>
                      </a:r>
                    </a:p>
                  </a:txBody>
                  <a:tcPr/>
                </a:tc>
                <a:extLst>
                  <a:ext uri="{0D108BD9-81ED-4DB2-BD59-A6C34878D82A}">
                    <a16:rowId xmlns:a16="http://schemas.microsoft.com/office/drawing/2014/main" val="2417281227"/>
                  </a:ext>
                </a:extLst>
              </a:tr>
              <a:tr h="351137">
                <a:tc>
                  <a:txBody>
                    <a:bodyPr/>
                    <a:lstStyle/>
                    <a:p>
                      <a:r>
                        <a:rPr lang="en-IN" dirty="0"/>
                        <a:t>Cloud Based Testing</a:t>
                      </a:r>
                    </a:p>
                  </a:txBody>
                  <a:tcPr/>
                </a:tc>
                <a:tc>
                  <a:txBody>
                    <a:bodyPr/>
                    <a:lstStyle/>
                    <a:p>
                      <a:pPr marL="0" indent="0">
                        <a:buFont typeface="Arial" panose="020B0604020202020204" pitchFamily="34" charset="0"/>
                        <a:buNone/>
                      </a:pPr>
                      <a:r>
                        <a:rPr lang="en-IN" dirty="0"/>
                        <a:t>Security Testing,</a:t>
                      </a:r>
                    </a:p>
                    <a:p>
                      <a:pPr marL="0" indent="0">
                        <a:buFont typeface="Arial" panose="020B0604020202020204" pitchFamily="34" charset="0"/>
                        <a:buNone/>
                      </a:pPr>
                      <a:r>
                        <a:rPr lang="en-IN" dirty="0"/>
                        <a:t>Installation and Uninstallation Testing</a:t>
                      </a:r>
                    </a:p>
                  </a:txBody>
                  <a:tcPr/>
                </a:tc>
                <a:extLst>
                  <a:ext uri="{0D108BD9-81ED-4DB2-BD59-A6C34878D82A}">
                    <a16:rowId xmlns:a16="http://schemas.microsoft.com/office/drawing/2014/main" val="2849916247"/>
                  </a:ext>
                </a:extLst>
              </a:tr>
            </a:tbl>
          </a:graphicData>
        </a:graphic>
      </p:graphicFrame>
      <p:sp>
        <p:nvSpPr>
          <p:cNvPr id="9" name="TextBox 8">
            <a:extLst>
              <a:ext uri="{FF2B5EF4-FFF2-40B4-BE49-F238E27FC236}">
                <a16:creationId xmlns:a16="http://schemas.microsoft.com/office/drawing/2014/main" id="{539E1DE4-8B7E-592A-523C-C01EA352FB9C}"/>
              </a:ext>
            </a:extLst>
          </p:cNvPr>
          <p:cNvSpPr txBox="1"/>
          <p:nvPr/>
        </p:nvSpPr>
        <p:spPr>
          <a:xfrm>
            <a:off x="244558" y="3994924"/>
            <a:ext cx="6385525" cy="2585323"/>
          </a:xfrm>
          <a:prstGeom prst="rect">
            <a:avLst/>
          </a:prstGeom>
          <a:noFill/>
        </p:spPr>
        <p:txBody>
          <a:bodyPr wrap="square" rtlCol="0">
            <a:spAutoFit/>
          </a:bodyPr>
          <a:lstStyle/>
          <a:p>
            <a:r>
              <a:rPr lang="en-IN" b="1" dirty="0"/>
              <a:t>Test Environment Used:</a:t>
            </a:r>
            <a:r>
              <a:rPr lang="en-IN" dirty="0"/>
              <a:t> </a:t>
            </a:r>
            <a:br>
              <a:rPr lang="en-IN" dirty="0"/>
            </a:br>
            <a:r>
              <a:rPr lang="en-IN" dirty="0"/>
              <a:t>QA, Load Test Environment, Demo and Prod</a:t>
            </a:r>
            <a:br>
              <a:rPr lang="en-IN" dirty="0"/>
            </a:br>
            <a:r>
              <a:rPr lang="en-IN" b="1" dirty="0"/>
              <a:t>Test Bed:</a:t>
            </a:r>
            <a:r>
              <a:rPr lang="en-IN" dirty="0"/>
              <a:t> </a:t>
            </a:r>
            <a:br>
              <a:rPr lang="en-IN" dirty="0"/>
            </a:br>
            <a:r>
              <a:rPr lang="en-IN" dirty="0"/>
              <a:t>Different mobile devices versions</a:t>
            </a:r>
            <a:br>
              <a:rPr lang="en-IN" dirty="0"/>
            </a:br>
            <a:r>
              <a:rPr lang="en-IN" dirty="0"/>
              <a:t>Different resolutions</a:t>
            </a:r>
            <a:br>
              <a:rPr lang="en-IN" dirty="0"/>
            </a:br>
            <a:r>
              <a:rPr lang="en-IN" b="1" dirty="0"/>
              <a:t>Actual Devices &amp; Emulators</a:t>
            </a:r>
            <a:br>
              <a:rPr lang="en-IN" dirty="0"/>
            </a:br>
            <a:r>
              <a:rPr lang="en-IN" dirty="0"/>
              <a:t>Android Versions: 	Android 11, 12 and 13 (Q3 2022)</a:t>
            </a:r>
            <a:br>
              <a:rPr lang="en-IN" dirty="0"/>
            </a:br>
            <a:r>
              <a:rPr lang="en-IN" dirty="0"/>
              <a:t>iOS Versions:		iOS 13.7, 14.8 and 15.0 (June 21)</a:t>
            </a:r>
            <a:br>
              <a:rPr lang="en-IN" dirty="0"/>
            </a:br>
            <a:endParaRPr lang="en-IN" dirty="0"/>
          </a:p>
        </p:txBody>
      </p:sp>
    </p:spTree>
    <p:extLst>
      <p:ext uri="{BB962C8B-B14F-4D97-AF65-F5344CB8AC3E}">
        <p14:creationId xmlns:p14="http://schemas.microsoft.com/office/powerpoint/2010/main" val="2557753952"/>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7" name="Picture 76">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9" name="Picture 78">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81" name="Oval 80">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83" name="Picture 82">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85" name="Picture 84">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87" name="Rectangle 86">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9" name="Rectangle 88">
            <a:extLst>
              <a:ext uri="{FF2B5EF4-FFF2-40B4-BE49-F238E27FC236}">
                <a16:creationId xmlns:a16="http://schemas.microsoft.com/office/drawing/2014/main" id="{9362849A-570D-49DB-954C-63F144E88A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1CA42011-E478-428B-9D15-A98E338BF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93" name="Freeform 7">
            <a:extLst>
              <a:ext uri="{FF2B5EF4-FFF2-40B4-BE49-F238E27FC236}">
                <a16:creationId xmlns:a16="http://schemas.microsoft.com/office/drawing/2014/main" id="{9ED2773C-FE51-4632-BA46-036BDCDA6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6" name="Title 1">
            <a:extLst>
              <a:ext uri="{FF2B5EF4-FFF2-40B4-BE49-F238E27FC236}">
                <a16:creationId xmlns:a16="http://schemas.microsoft.com/office/drawing/2014/main" id="{43949B29-E9F4-4402-B862-11DDF7CCCE38}"/>
              </a:ext>
            </a:extLst>
          </p:cNvPr>
          <p:cNvSpPr>
            <a:spLocks noGrp="1"/>
          </p:cNvSpPr>
          <p:nvPr>
            <p:ph type="title"/>
          </p:nvPr>
        </p:nvSpPr>
        <p:spPr>
          <a:xfrm>
            <a:off x="648930" y="629267"/>
            <a:ext cx="9252154" cy="1016654"/>
          </a:xfrm>
        </p:spPr>
        <p:txBody>
          <a:bodyPr vert="horz" lIns="91440" tIns="45720" rIns="91440" bIns="45720" rtlCol="0" anchor="t">
            <a:normAutofit/>
          </a:bodyPr>
          <a:lstStyle/>
          <a:p>
            <a:r>
              <a:rPr lang="en-US" sz="4200" b="0" i="0" kern="1200" dirty="0">
                <a:solidFill>
                  <a:srgbClr val="EBEBEB"/>
                </a:solidFill>
                <a:latin typeface="+mj-lt"/>
                <a:ea typeface="+mj-ea"/>
                <a:cs typeface="+mj-cs"/>
              </a:rPr>
              <a:t>Native App Testing</a:t>
            </a:r>
          </a:p>
        </p:txBody>
      </p:sp>
      <p:sp useBgFill="1">
        <p:nvSpPr>
          <p:cNvPr id="95" name="Freeform: Shape 94">
            <a:extLst>
              <a:ext uri="{FF2B5EF4-FFF2-40B4-BE49-F238E27FC236}">
                <a16:creationId xmlns:a16="http://schemas.microsoft.com/office/drawing/2014/main" id="{E02F9158-C4C2-46A8-BE73-A4F77E139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Textplatzhalter 2">
            <a:extLst>
              <a:ext uri="{FF2B5EF4-FFF2-40B4-BE49-F238E27FC236}">
                <a16:creationId xmlns:a16="http://schemas.microsoft.com/office/drawing/2014/main" id="{EE3C9790-FD35-4CC5-8DD3-4E0D282D5C6C}"/>
              </a:ext>
            </a:extLst>
          </p:cNvPr>
          <p:cNvSpPr>
            <a:spLocks noGrp="1"/>
          </p:cNvSpPr>
          <p:nvPr>
            <p:ph type="body" sz="quarter" idx="10"/>
          </p:nvPr>
        </p:nvSpPr>
        <p:spPr>
          <a:xfrm>
            <a:off x="297377" y="7006444"/>
            <a:ext cx="9668395" cy="498475"/>
          </a:xfrm>
        </p:spPr>
        <p:txBody>
          <a:bodyPr/>
          <a:lstStyle/>
          <a:p>
            <a:r>
              <a:rPr lang="en-US" dirty="0"/>
              <a:t>@2020 Nagarro - All rights reserved</a:t>
            </a:r>
            <a:endParaRPr lang="de-DE" dirty="0"/>
          </a:p>
        </p:txBody>
      </p:sp>
      <p:sp>
        <p:nvSpPr>
          <p:cNvPr id="2" name="TextBox 1">
            <a:extLst>
              <a:ext uri="{FF2B5EF4-FFF2-40B4-BE49-F238E27FC236}">
                <a16:creationId xmlns:a16="http://schemas.microsoft.com/office/drawing/2014/main" id="{73ACE65F-858F-601B-76BF-2E51C23E9ED0}"/>
              </a:ext>
            </a:extLst>
          </p:cNvPr>
          <p:cNvSpPr txBox="1"/>
          <p:nvPr/>
        </p:nvSpPr>
        <p:spPr>
          <a:xfrm>
            <a:off x="824419" y="2371829"/>
            <a:ext cx="9956293" cy="4247317"/>
          </a:xfrm>
          <a:prstGeom prst="rect">
            <a:avLst/>
          </a:prstGeom>
          <a:noFill/>
        </p:spPr>
        <p:txBody>
          <a:bodyPr wrap="square" rtlCol="0">
            <a:spAutoFit/>
          </a:bodyPr>
          <a:lstStyle/>
          <a:p>
            <a:pPr algn="l"/>
            <a:r>
              <a:rPr lang="en-US" dirty="0">
                <a:solidFill>
                  <a:srgbClr val="242424"/>
                </a:solidFill>
                <a:effectLst/>
                <a:latin typeface="+mj-lt"/>
              </a:rPr>
              <a:t>The Test strategy should make sure that all the quality and performance guidelines are met. A few pointers in this area:</a:t>
            </a:r>
            <a:br>
              <a:rPr lang="en-US" dirty="0">
                <a:solidFill>
                  <a:srgbClr val="242424"/>
                </a:solidFill>
                <a:effectLst/>
                <a:latin typeface="+mj-lt"/>
              </a:rPr>
            </a:br>
            <a:endParaRPr lang="en-US" dirty="0">
              <a:solidFill>
                <a:srgbClr val="242424"/>
              </a:solidFill>
              <a:effectLst/>
              <a:latin typeface="+mj-lt"/>
            </a:endParaRPr>
          </a:p>
          <a:p>
            <a:pPr algn="l"/>
            <a:r>
              <a:rPr lang="en-US" b="1" dirty="0">
                <a:solidFill>
                  <a:srgbClr val="242424"/>
                </a:solidFill>
                <a:effectLst/>
                <a:latin typeface="+mj-lt"/>
              </a:rPr>
              <a:t>1) Selection of the devices </a:t>
            </a:r>
            <a:r>
              <a:rPr lang="en-US" dirty="0">
                <a:solidFill>
                  <a:srgbClr val="242424"/>
                </a:solidFill>
                <a:effectLst/>
                <a:latin typeface="+mj-lt"/>
              </a:rPr>
              <a:t>–</a:t>
            </a:r>
            <a:r>
              <a:rPr lang="en-US" b="1" dirty="0">
                <a:solidFill>
                  <a:srgbClr val="242424"/>
                </a:solidFill>
                <a:effectLst/>
                <a:latin typeface="+mj-lt"/>
              </a:rPr>
              <a:t> </a:t>
            </a:r>
            <a:r>
              <a:rPr lang="en-US" dirty="0">
                <a:solidFill>
                  <a:srgbClr val="242424"/>
                </a:solidFill>
                <a:effectLst/>
                <a:latin typeface="+mj-lt"/>
              </a:rPr>
              <a:t>Analyze the market and choose the devices that are widely used. (This decision mostly relies on the clients. The client or the app builders consider the popularity factor of certain devices as well as the marketing needs for the application to decide what handsets to use for testing.)</a:t>
            </a:r>
          </a:p>
          <a:p>
            <a:pPr algn="l"/>
            <a:r>
              <a:rPr lang="en-US" b="1" dirty="0">
                <a:solidFill>
                  <a:srgbClr val="242424"/>
                </a:solidFill>
                <a:effectLst/>
                <a:latin typeface="+mj-lt"/>
              </a:rPr>
              <a:t>2) Emulators – </a:t>
            </a:r>
            <a:r>
              <a:rPr lang="en-US" dirty="0">
                <a:solidFill>
                  <a:srgbClr val="242424"/>
                </a:solidFill>
                <a:effectLst/>
                <a:latin typeface="+mj-lt"/>
              </a:rPr>
              <a:t>The use of these is extremely useful in the</a:t>
            </a:r>
            <a:r>
              <a:rPr lang="en-US" b="1" dirty="0">
                <a:solidFill>
                  <a:srgbClr val="242424"/>
                </a:solidFill>
                <a:effectLst/>
                <a:latin typeface="+mj-lt"/>
              </a:rPr>
              <a:t> </a:t>
            </a:r>
            <a:r>
              <a:rPr lang="en-US" dirty="0">
                <a:solidFill>
                  <a:srgbClr val="242424"/>
                </a:solidFill>
                <a:effectLst/>
                <a:latin typeface="+mj-lt"/>
              </a:rPr>
              <a:t>initial stages of development, as they allow quick and efficient checking of the app. The emulator is a system that runs software from one environment to another environment without changing the software itself. </a:t>
            </a:r>
            <a:br>
              <a:rPr lang="en-US" dirty="0">
                <a:solidFill>
                  <a:srgbClr val="242424"/>
                </a:solidFill>
                <a:effectLst/>
                <a:latin typeface="+mj-lt"/>
              </a:rPr>
            </a:br>
            <a:r>
              <a:rPr lang="en-US" dirty="0">
                <a:solidFill>
                  <a:srgbClr val="242424"/>
                </a:solidFill>
                <a:effectLst/>
                <a:latin typeface="+mj-lt"/>
              </a:rPr>
              <a:t>3</a:t>
            </a:r>
            <a:r>
              <a:rPr lang="en-US" b="1" dirty="0">
                <a:solidFill>
                  <a:srgbClr val="242424"/>
                </a:solidFill>
                <a:latin typeface="+mj-lt"/>
              </a:rPr>
              <a:t>) Cloud Based - </a:t>
            </a:r>
            <a:r>
              <a:rPr lang="en-US" dirty="0">
                <a:solidFill>
                  <a:srgbClr val="242424"/>
                </a:solidFill>
                <a:latin typeface="+mj-lt"/>
              </a:rPr>
              <a:t>Cloud computing is basically running devices on multiple systems or networks via the Internet where applications can be tested, updated and managed. For testing purposes, it creates the web-based mobile environment on a simulator to access the mobile app.</a:t>
            </a:r>
          </a:p>
        </p:txBody>
      </p:sp>
    </p:spTree>
    <p:extLst>
      <p:ext uri="{BB962C8B-B14F-4D97-AF65-F5344CB8AC3E}">
        <p14:creationId xmlns:p14="http://schemas.microsoft.com/office/powerpoint/2010/main" val="26097102"/>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B81157812D2694BA25560C9DCCFC98E" ma:contentTypeVersion="2" ma:contentTypeDescription="Create a new document." ma:contentTypeScope="" ma:versionID="6ec6262294f92e5cf741bd64c3982b73">
  <xsd:schema xmlns:xsd="http://www.w3.org/2001/XMLSchema" xmlns:xs="http://www.w3.org/2001/XMLSchema" xmlns:p="http://schemas.microsoft.com/office/2006/metadata/properties" xmlns:ns2="8367bfcb-fb71-42ef-8a3b-6dd38a7ed6c2" targetNamespace="http://schemas.microsoft.com/office/2006/metadata/properties" ma:root="true" ma:fieldsID="15a1546689a5e4feaa2dc9d94343d791" ns2:_="">
    <xsd:import namespace="8367bfcb-fb71-42ef-8a3b-6dd38a7ed6c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67bfcb-fb71-42ef-8a3b-6dd38a7ed6c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62B4790-0194-44B8-901C-F4E7B410BEF3}">
  <ds:schemaRefs>
    <ds:schemaRef ds:uri="http://schemas.microsoft.com/sharepoint/v3/contenttype/forms"/>
  </ds:schemaRefs>
</ds:datastoreItem>
</file>

<file path=customXml/itemProps2.xml><?xml version="1.0" encoding="utf-8"?>
<ds:datastoreItem xmlns:ds="http://schemas.openxmlformats.org/officeDocument/2006/customXml" ds:itemID="{67495CFF-C2E2-463C-A629-D1945A4107AA}">
  <ds:schemaRefs>
    <ds:schemaRef ds:uri="http://purl.org/dc/dcmitype/"/>
    <ds:schemaRef ds:uri="http://schemas.microsoft.com/office/infopath/2007/PartnerControls"/>
    <ds:schemaRef ds:uri="8db0d71a-0899-4f4d-9a23-4512a2c2aef2"/>
    <ds:schemaRef ds:uri="http://purl.org/dc/elements/1.1/"/>
    <ds:schemaRef ds:uri="http://schemas.microsoft.com/office/2006/metadata/properties"/>
    <ds:schemaRef ds:uri="http://purl.org/dc/terms/"/>
    <ds:schemaRef ds:uri="http://schemas.microsoft.com/office/2006/documentManagement/types"/>
    <ds:schemaRef ds:uri="http://schemas.openxmlformats.org/package/2006/metadata/core-properties"/>
    <ds:schemaRef ds:uri="6a53514f-501b-4d4b-8bdf-8f34824c77e0"/>
    <ds:schemaRef ds:uri="http://www.w3.org/XML/1998/namespace"/>
  </ds:schemaRefs>
</ds:datastoreItem>
</file>

<file path=customXml/itemProps3.xml><?xml version="1.0" encoding="utf-8"?>
<ds:datastoreItem xmlns:ds="http://schemas.openxmlformats.org/officeDocument/2006/customXml" ds:itemID="{5AD9678B-088A-478A-8CDF-9F8348D412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67bfcb-fb71-42ef-8a3b-6dd38a7ed6c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{E099E4DC-1C4C-D644-9DCF-2070A8922C51}tf10001062</Template>
  <TotalTime>36488</TotalTime>
  <Words>602</Words>
  <Application>Microsoft Office PowerPoint</Application>
  <PresentationFormat>Widescreen</PresentationFormat>
  <Paragraphs>57</Paragraphs>
  <Slides>10</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10</vt:i4>
      </vt:variant>
    </vt:vector>
  </HeadingPairs>
  <TitlesOfParts>
    <vt:vector size="23" baseType="lpstr">
      <vt:lpstr>Wingdings 3</vt:lpstr>
      <vt:lpstr>Century Gothic</vt:lpstr>
      <vt:lpstr>Equip Extended Thin</vt:lpstr>
      <vt:lpstr>Equip Light</vt:lpstr>
      <vt:lpstr>-apple-system</vt:lpstr>
      <vt:lpstr>Arial</vt:lpstr>
      <vt:lpstr>Equip Extended</vt:lpstr>
      <vt:lpstr>Calibri</vt:lpstr>
      <vt:lpstr>Equip Extended Light</vt:lpstr>
      <vt:lpstr>Equip Extended Medium</vt:lpstr>
      <vt:lpstr>Equip Extended ExtraBold</vt:lpstr>
      <vt:lpstr>Equip</vt:lpstr>
      <vt:lpstr>Ion</vt:lpstr>
      <vt:lpstr>PowerPoint Presentation</vt:lpstr>
      <vt:lpstr>PowerPoint Presentation</vt:lpstr>
      <vt:lpstr>Problem Statement –  Yammer Website</vt:lpstr>
      <vt:lpstr>Solution Adopted</vt:lpstr>
      <vt:lpstr>Problem Statement: Performance</vt:lpstr>
      <vt:lpstr>Solution Adopted: Performance Testing</vt:lpstr>
      <vt:lpstr>Problem Statement –  Test Strategy</vt:lpstr>
      <vt:lpstr>Solution –   Test Approach</vt:lpstr>
      <vt:lpstr>Native App Testing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Pulkit</dc:creator>
  <cp:lastModifiedBy>Prashant Chauhan</cp:lastModifiedBy>
  <cp:revision>1959</cp:revision>
  <dcterms:created xsi:type="dcterms:W3CDTF">2020-09-15T08:58:47Z</dcterms:created>
  <dcterms:modified xsi:type="dcterms:W3CDTF">2022-05-25T12:15:57Z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0x0101001B81157812D2694BA25560C9DCCFC98E</vt:lpwstr>
  </property>
</Properties>
</file>